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7" r:id="rId3"/>
    <p:sldId id="268" r:id="rId4"/>
    <p:sldId id="269" r:id="rId5"/>
    <p:sldId id="273" r:id="rId6"/>
    <p:sldId id="258" r:id="rId7"/>
    <p:sldId id="259" r:id="rId8"/>
    <p:sldId id="274" r:id="rId9"/>
    <p:sldId id="260" r:id="rId10"/>
    <p:sldId id="263" r:id="rId11"/>
    <p:sldId id="264" r:id="rId12"/>
    <p:sldId id="261" r:id="rId13"/>
    <p:sldId id="271" r:id="rId14"/>
    <p:sldId id="272" r:id="rId15"/>
    <p:sldId id="275" r:id="rId16"/>
    <p:sldId id="279" r:id="rId17"/>
    <p:sldId id="278" r:id="rId18"/>
    <p:sldId id="276" r:id="rId19"/>
    <p:sldId id="281" r:id="rId20"/>
    <p:sldId id="282" r:id="rId21"/>
    <p:sldId id="270" r:id="rId22"/>
    <p:sldId id="280"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7A75D0-E657-4EE1-B55B-BFC1046F89BC}" v="5" dt="2024-09-12T12:47:14.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89" d="100"/>
          <a:sy n="89" d="100"/>
        </p:scale>
        <p:origin x="8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Rasmussen" userId="451de974628c8bf6" providerId="LiveId" clId="{75973964-7985-4BFA-8513-BABF8A3B043A}"/>
    <pc:docChg chg="delSld modSld">
      <pc:chgData name="Peter Rasmussen" userId="451de974628c8bf6" providerId="LiveId" clId="{75973964-7985-4BFA-8513-BABF8A3B043A}" dt="2024-09-13T10:34:06.901" v="10" actId="6549"/>
      <pc:docMkLst>
        <pc:docMk/>
      </pc:docMkLst>
      <pc:sldChg chg="modNotesTx">
        <pc:chgData name="Peter Rasmussen" userId="451de974628c8bf6" providerId="LiveId" clId="{75973964-7985-4BFA-8513-BABF8A3B043A}" dt="2024-09-13T10:30:44.419" v="3" actId="20577"/>
        <pc:sldMkLst>
          <pc:docMk/>
          <pc:sldMk cId="367132419" sldId="259"/>
        </pc:sldMkLst>
      </pc:sldChg>
      <pc:sldChg chg="modNotesTx">
        <pc:chgData name="Peter Rasmussen" userId="451de974628c8bf6" providerId="LiveId" clId="{75973964-7985-4BFA-8513-BABF8A3B043A}" dt="2024-09-13T10:34:06.901" v="10" actId="6549"/>
        <pc:sldMkLst>
          <pc:docMk/>
          <pc:sldMk cId="726348409" sldId="270"/>
        </pc:sldMkLst>
      </pc:sldChg>
      <pc:sldChg chg="modNotesTx">
        <pc:chgData name="Peter Rasmussen" userId="451de974628c8bf6" providerId="LiveId" clId="{75973964-7985-4BFA-8513-BABF8A3B043A}" dt="2024-09-13T10:32:41.644" v="4" actId="6549"/>
        <pc:sldMkLst>
          <pc:docMk/>
          <pc:sldMk cId="1102233683" sldId="272"/>
        </pc:sldMkLst>
      </pc:sldChg>
      <pc:sldChg chg="modNotesTx">
        <pc:chgData name="Peter Rasmussen" userId="451de974628c8bf6" providerId="LiveId" clId="{75973964-7985-4BFA-8513-BABF8A3B043A}" dt="2024-09-13T10:30:30.912" v="2" actId="20577"/>
        <pc:sldMkLst>
          <pc:docMk/>
          <pc:sldMk cId="3638494193" sldId="273"/>
        </pc:sldMkLst>
      </pc:sldChg>
      <pc:sldChg chg="modNotesTx">
        <pc:chgData name="Peter Rasmussen" userId="451de974628c8bf6" providerId="LiveId" clId="{75973964-7985-4BFA-8513-BABF8A3B043A}" dt="2024-09-13T10:32:54.007" v="5" actId="6549"/>
        <pc:sldMkLst>
          <pc:docMk/>
          <pc:sldMk cId="751753351" sldId="275"/>
        </pc:sldMkLst>
      </pc:sldChg>
      <pc:sldChg chg="modNotesTx">
        <pc:chgData name="Peter Rasmussen" userId="451de974628c8bf6" providerId="LiveId" clId="{75973964-7985-4BFA-8513-BABF8A3B043A}" dt="2024-09-13T10:33:28.631" v="7" actId="6549"/>
        <pc:sldMkLst>
          <pc:docMk/>
          <pc:sldMk cId="2876714756" sldId="276"/>
        </pc:sldMkLst>
      </pc:sldChg>
      <pc:sldChg chg="modNotesTx">
        <pc:chgData name="Peter Rasmussen" userId="451de974628c8bf6" providerId="LiveId" clId="{75973964-7985-4BFA-8513-BABF8A3B043A}" dt="2024-09-13T10:33:12.947" v="6" actId="6549"/>
        <pc:sldMkLst>
          <pc:docMk/>
          <pc:sldMk cId="2919516951" sldId="278"/>
        </pc:sldMkLst>
      </pc:sldChg>
      <pc:sldChg chg="modNotesTx">
        <pc:chgData name="Peter Rasmussen" userId="451de974628c8bf6" providerId="LiveId" clId="{75973964-7985-4BFA-8513-BABF8A3B043A}" dt="2024-09-13T10:33:41.612" v="8" actId="6549"/>
        <pc:sldMkLst>
          <pc:docMk/>
          <pc:sldMk cId="742611115" sldId="281"/>
        </pc:sldMkLst>
      </pc:sldChg>
      <pc:sldChg chg="modNotesTx">
        <pc:chgData name="Peter Rasmussen" userId="451de974628c8bf6" providerId="LiveId" clId="{75973964-7985-4BFA-8513-BABF8A3B043A}" dt="2024-09-13T10:33:58.647" v="9" actId="6549"/>
        <pc:sldMkLst>
          <pc:docMk/>
          <pc:sldMk cId="2249390958" sldId="282"/>
        </pc:sldMkLst>
      </pc:sldChg>
      <pc:sldChg chg="del">
        <pc:chgData name="Peter Rasmussen" userId="451de974628c8bf6" providerId="LiveId" clId="{75973964-7985-4BFA-8513-BABF8A3B043A}" dt="2024-09-13T10:29:43.453" v="0" actId="2696"/>
        <pc:sldMkLst>
          <pc:docMk/>
          <pc:sldMk cId="2991422072" sldId="283"/>
        </pc:sldMkLst>
      </pc:sldChg>
      <pc:sldChg chg="del">
        <pc:chgData name="Peter Rasmussen" userId="451de974628c8bf6" providerId="LiveId" clId="{75973964-7985-4BFA-8513-BABF8A3B043A}" dt="2024-09-13T10:30:04.356" v="1" actId="2696"/>
        <pc:sldMkLst>
          <pc:docMk/>
          <pc:sldMk cId="2138603709" sldId="284"/>
        </pc:sldMkLst>
      </pc:sldChg>
    </pc:docChg>
  </pc:docChgLst>
  <pc:docChgLst>
    <pc:chgData name="Peter Rasmussen" userId="451de974628c8bf6" providerId="LiveId" clId="{14FC0C63-0DEE-4A90-85E4-E14D16430710}"/>
    <pc:docChg chg="custSel modSld">
      <pc:chgData name="Peter Rasmussen" userId="451de974628c8bf6" providerId="LiveId" clId="{14FC0C63-0DEE-4A90-85E4-E14D16430710}" dt="2024-09-09T13:12:55.859" v="119" actId="20577"/>
      <pc:docMkLst>
        <pc:docMk/>
      </pc:docMkLst>
      <pc:sldChg chg="addSp delSp modSp mod addAnim">
        <pc:chgData name="Peter Rasmussen" userId="451de974628c8bf6" providerId="LiveId" clId="{14FC0C63-0DEE-4A90-85E4-E14D16430710}" dt="2024-09-09T13:12:55.859" v="119" actId="20577"/>
        <pc:sldMkLst>
          <pc:docMk/>
          <pc:sldMk cId="1027271232" sldId="274"/>
        </pc:sldMkLst>
        <pc:spChg chg="mod">
          <ac:chgData name="Peter Rasmussen" userId="451de974628c8bf6" providerId="LiveId" clId="{14FC0C63-0DEE-4A90-85E4-E14D16430710}" dt="2024-09-09T13:11:28.046" v="7" actId="26606"/>
          <ac:spMkLst>
            <pc:docMk/>
            <pc:sldMk cId="1027271232" sldId="274"/>
            <ac:spMk id="2" creationId="{3688203B-5F12-6136-32D4-3545C251E4DF}"/>
          </ac:spMkLst>
        </pc:spChg>
        <pc:spChg chg="mod">
          <ac:chgData name="Peter Rasmussen" userId="451de974628c8bf6" providerId="LiveId" clId="{14FC0C63-0DEE-4A90-85E4-E14D16430710}" dt="2024-09-09T13:12:55.859" v="119" actId="20577"/>
          <ac:spMkLst>
            <pc:docMk/>
            <pc:sldMk cId="1027271232" sldId="274"/>
            <ac:spMk id="3" creationId="{7F0DB10F-3540-454B-B14D-84C16937A28F}"/>
          </ac:spMkLst>
        </pc:spChg>
        <pc:spChg chg="del">
          <ac:chgData name="Peter Rasmussen" userId="451de974628c8bf6" providerId="LiveId" clId="{14FC0C63-0DEE-4A90-85E4-E14D16430710}" dt="2024-09-09T13:11:28.046" v="7" actId="26606"/>
          <ac:spMkLst>
            <pc:docMk/>
            <pc:sldMk cId="1027271232" sldId="274"/>
            <ac:spMk id="10" creationId="{F13C74B1-5B17-4795-BED0-7140497B445A}"/>
          </ac:spMkLst>
        </pc:spChg>
        <pc:spChg chg="del">
          <ac:chgData name="Peter Rasmussen" userId="451de974628c8bf6" providerId="LiveId" clId="{14FC0C63-0DEE-4A90-85E4-E14D16430710}" dt="2024-09-09T13:11:28.046" v="7" actId="26606"/>
          <ac:spMkLst>
            <pc:docMk/>
            <pc:sldMk cId="1027271232" sldId="274"/>
            <ac:spMk id="12" creationId="{D4974D33-8DC5-464E-8C6D-BE58F0669C17}"/>
          </ac:spMkLst>
        </pc:spChg>
        <pc:spChg chg="add">
          <ac:chgData name="Peter Rasmussen" userId="451de974628c8bf6" providerId="LiveId" clId="{14FC0C63-0DEE-4A90-85E4-E14D16430710}" dt="2024-09-09T13:11:28.046" v="7" actId="26606"/>
          <ac:spMkLst>
            <pc:docMk/>
            <pc:sldMk cId="1027271232" sldId="274"/>
            <ac:spMk id="17" creationId="{F13C74B1-5B17-4795-BED0-7140497B445A}"/>
          </ac:spMkLst>
        </pc:spChg>
        <pc:spChg chg="add">
          <ac:chgData name="Peter Rasmussen" userId="451de974628c8bf6" providerId="LiveId" clId="{14FC0C63-0DEE-4A90-85E4-E14D16430710}" dt="2024-09-09T13:11:28.046" v="7" actId="26606"/>
          <ac:spMkLst>
            <pc:docMk/>
            <pc:sldMk cId="1027271232" sldId="274"/>
            <ac:spMk id="19" creationId="{D4974D33-8DC5-464E-8C6D-BE58F0669C17}"/>
          </ac:spMkLst>
        </pc:spChg>
        <pc:picChg chg="del">
          <ac:chgData name="Peter Rasmussen" userId="451de974628c8bf6" providerId="LiveId" clId="{14FC0C63-0DEE-4A90-85E4-E14D16430710}" dt="2024-09-09T12:47:32.249" v="0" actId="478"/>
          <ac:picMkLst>
            <pc:docMk/>
            <pc:sldMk cId="1027271232" sldId="274"/>
            <ac:picMk id="5" creationId="{B2AE54E5-9A08-1306-DAFA-8D7A766D44B0}"/>
          </ac:picMkLst>
        </pc:picChg>
        <pc:picChg chg="add mod">
          <ac:chgData name="Peter Rasmussen" userId="451de974628c8bf6" providerId="LiveId" clId="{14FC0C63-0DEE-4A90-85E4-E14D16430710}" dt="2024-09-09T13:11:28.046" v="7" actId="26606"/>
          <ac:picMkLst>
            <pc:docMk/>
            <pc:sldMk cId="1027271232" sldId="274"/>
            <ac:picMk id="6" creationId="{BD8267A0-8BE5-1BD0-B254-8813B66DF5B7}"/>
          </ac:picMkLst>
        </pc:picChg>
      </pc:sldChg>
    </pc:docChg>
  </pc:docChgLst>
  <pc:docChgLst>
    <pc:chgData name="Peter Rasmussen" userId="451de974628c8bf6" providerId="LiveId" clId="{A1F15012-9D3A-484E-9454-379A3EF7357B}"/>
    <pc:docChg chg="undo custSel addSld delSld modSld sldOrd">
      <pc:chgData name="Peter Rasmussen" userId="451de974628c8bf6" providerId="LiveId" clId="{A1F15012-9D3A-484E-9454-379A3EF7357B}" dt="2023-09-17T20:02:43.363" v="1842" actId="20577"/>
      <pc:docMkLst>
        <pc:docMk/>
      </pc:docMkLst>
      <pc:sldChg chg="modSp mod">
        <pc:chgData name="Peter Rasmussen" userId="451de974628c8bf6" providerId="LiveId" clId="{A1F15012-9D3A-484E-9454-379A3EF7357B}" dt="2023-09-17T20:02:43.363" v="1842" actId="20577"/>
        <pc:sldMkLst>
          <pc:docMk/>
          <pc:sldMk cId="738805713" sldId="257"/>
        </pc:sldMkLst>
        <pc:spChg chg="mod">
          <ac:chgData name="Peter Rasmussen" userId="451de974628c8bf6" providerId="LiveId" clId="{A1F15012-9D3A-484E-9454-379A3EF7357B}" dt="2023-09-16T12:12:21.274" v="543" actId="20577"/>
          <ac:spMkLst>
            <pc:docMk/>
            <pc:sldMk cId="738805713" sldId="257"/>
            <ac:spMk id="2" creationId="{E2250861-2BDD-DEA0-C489-D919E1144EC6}"/>
          </ac:spMkLst>
        </pc:spChg>
        <pc:spChg chg="mod">
          <ac:chgData name="Peter Rasmussen" userId="451de974628c8bf6" providerId="LiveId" clId="{A1F15012-9D3A-484E-9454-379A3EF7357B}" dt="2023-09-17T20:02:43.363" v="1842" actId="20577"/>
          <ac:spMkLst>
            <pc:docMk/>
            <pc:sldMk cId="738805713" sldId="257"/>
            <ac:spMk id="3" creationId="{1AD2FD5B-B570-1E75-C30D-DB7AD2CF7725}"/>
          </ac:spMkLst>
        </pc:spChg>
      </pc:sldChg>
      <pc:sldChg chg="modSp mod">
        <pc:chgData name="Peter Rasmussen" userId="451de974628c8bf6" providerId="LiveId" clId="{A1F15012-9D3A-484E-9454-379A3EF7357B}" dt="2023-09-17T19:37:58.128" v="1513" actId="20577"/>
        <pc:sldMkLst>
          <pc:docMk/>
          <pc:sldMk cId="1249452003" sldId="258"/>
        </pc:sldMkLst>
        <pc:spChg chg="mod">
          <ac:chgData name="Peter Rasmussen" userId="451de974628c8bf6" providerId="LiveId" clId="{A1F15012-9D3A-484E-9454-379A3EF7357B}" dt="2023-09-17T19:37:58.128" v="1513" actId="20577"/>
          <ac:spMkLst>
            <pc:docMk/>
            <pc:sldMk cId="1249452003" sldId="258"/>
            <ac:spMk id="9" creationId="{8C0F1526-CE39-5495-A8AF-A941BF433021}"/>
          </ac:spMkLst>
        </pc:spChg>
      </pc:sldChg>
      <pc:sldChg chg="modSp mod">
        <pc:chgData name="Peter Rasmussen" userId="451de974628c8bf6" providerId="LiveId" clId="{A1F15012-9D3A-484E-9454-379A3EF7357B}" dt="2023-09-17T19:43:06.600" v="1650" actId="20577"/>
        <pc:sldMkLst>
          <pc:docMk/>
          <pc:sldMk cId="367132419" sldId="259"/>
        </pc:sldMkLst>
        <pc:spChg chg="mod">
          <ac:chgData name="Peter Rasmussen" userId="451de974628c8bf6" providerId="LiveId" clId="{A1F15012-9D3A-484E-9454-379A3EF7357B}" dt="2023-09-17T19:43:06.600" v="1650" actId="20577"/>
          <ac:spMkLst>
            <pc:docMk/>
            <pc:sldMk cId="367132419" sldId="259"/>
            <ac:spMk id="3" creationId="{7F0DB10F-3540-454B-B14D-84C16937A28F}"/>
          </ac:spMkLst>
        </pc:spChg>
      </pc:sldChg>
      <pc:sldChg chg="modSp mod ord">
        <pc:chgData name="Peter Rasmussen" userId="451de974628c8bf6" providerId="LiveId" clId="{A1F15012-9D3A-484E-9454-379A3EF7357B}" dt="2023-09-17T19:39:21.289" v="1517" actId="20577"/>
        <pc:sldMkLst>
          <pc:docMk/>
          <pc:sldMk cId="2772869685" sldId="260"/>
        </pc:sldMkLst>
        <pc:spChg chg="mod">
          <ac:chgData name="Peter Rasmussen" userId="451de974628c8bf6" providerId="LiveId" clId="{A1F15012-9D3A-484E-9454-379A3EF7357B}" dt="2023-09-17T19:39:21.289" v="1517" actId="20577"/>
          <ac:spMkLst>
            <pc:docMk/>
            <pc:sldMk cId="2772869685" sldId="260"/>
            <ac:spMk id="27" creationId="{9A1489EF-FE87-099D-B9AE-A1738622A425}"/>
          </ac:spMkLst>
        </pc:spChg>
      </pc:sldChg>
      <pc:sldChg chg="ord">
        <pc:chgData name="Peter Rasmussen" userId="451de974628c8bf6" providerId="LiveId" clId="{A1F15012-9D3A-484E-9454-379A3EF7357B}" dt="2023-09-16T13:27:14.055" v="954"/>
        <pc:sldMkLst>
          <pc:docMk/>
          <pc:sldMk cId="4188423117" sldId="261"/>
        </pc:sldMkLst>
      </pc:sldChg>
      <pc:sldChg chg="modSp mod ord">
        <pc:chgData name="Peter Rasmussen" userId="451de974628c8bf6" providerId="LiveId" clId="{A1F15012-9D3A-484E-9454-379A3EF7357B}" dt="2023-09-17T11:19:42.955" v="1437" actId="20577"/>
        <pc:sldMkLst>
          <pc:docMk/>
          <pc:sldMk cId="1695590729" sldId="267"/>
        </pc:sldMkLst>
        <pc:spChg chg="mod">
          <ac:chgData name="Peter Rasmussen" userId="451de974628c8bf6" providerId="LiveId" clId="{A1F15012-9D3A-484E-9454-379A3EF7357B}" dt="2023-09-17T11:19:08.703" v="1419" actId="14100"/>
          <ac:spMkLst>
            <pc:docMk/>
            <pc:sldMk cId="1695590729" sldId="267"/>
            <ac:spMk id="2" creationId="{13C35248-4525-EC1C-9291-067ADBC220D5}"/>
          </ac:spMkLst>
        </pc:spChg>
        <pc:spChg chg="mod">
          <ac:chgData name="Peter Rasmussen" userId="451de974628c8bf6" providerId="LiveId" clId="{A1F15012-9D3A-484E-9454-379A3EF7357B}" dt="2023-09-17T11:19:42.955" v="1437" actId="20577"/>
          <ac:spMkLst>
            <pc:docMk/>
            <pc:sldMk cId="1695590729" sldId="267"/>
            <ac:spMk id="9" creationId="{978964AB-B10B-876A-4A21-81FD0229FC3A}"/>
          </ac:spMkLst>
        </pc:spChg>
      </pc:sldChg>
      <pc:sldChg chg="modSp mod ord">
        <pc:chgData name="Peter Rasmussen" userId="451de974628c8bf6" providerId="LiveId" clId="{A1F15012-9D3A-484E-9454-379A3EF7357B}" dt="2023-09-17T11:20:07.347" v="1448" actId="20577"/>
        <pc:sldMkLst>
          <pc:docMk/>
          <pc:sldMk cId="2177899170" sldId="268"/>
        </pc:sldMkLst>
        <pc:spChg chg="mod">
          <ac:chgData name="Peter Rasmussen" userId="451de974628c8bf6" providerId="LiveId" clId="{A1F15012-9D3A-484E-9454-379A3EF7357B}" dt="2023-09-17T11:20:07.347" v="1448" actId="20577"/>
          <ac:spMkLst>
            <pc:docMk/>
            <pc:sldMk cId="2177899170" sldId="268"/>
            <ac:spMk id="2" creationId="{336FC175-166A-6C56-2EA7-EA694DE6BCE7}"/>
          </ac:spMkLst>
        </pc:spChg>
      </pc:sldChg>
      <pc:sldChg chg="modSp mod ord">
        <pc:chgData name="Peter Rasmussen" userId="451de974628c8bf6" providerId="LiveId" clId="{A1F15012-9D3A-484E-9454-379A3EF7357B}" dt="2023-09-17T19:42:05.456" v="1628" actId="20577"/>
        <pc:sldMkLst>
          <pc:docMk/>
          <pc:sldMk cId="1995830390" sldId="269"/>
        </pc:sldMkLst>
        <pc:spChg chg="mod">
          <ac:chgData name="Peter Rasmussen" userId="451de974628c8bf6" providerId="LiveId" clId="{A1F15012-9D3A-484E-9454-379A3EF7357B}" dt="2023-09-17T11:20:26.187" v="1460" actId="20577"/>
          <ac:spMkLst>
            <pc:docMk/>
            <pc:sldMk cId="1995830390" sldId="269"/>
            <ac:spMk id="2" creationId="{62E015DB-4742-755F-D8E0-3DC5884F789B}"/>
          </ac:spMkLst>
        </pc:spChg>
        <pc:spChg chg="mod">
          <ac:chgData name="Peter Rasmussen" userId="451de974628c8bf6" providerId="LiveId" clId="{A1F15012-9D3A-484E-9454-379A3EF7357B}" dt="2023-09-17T19:42:05.456" v="1628" actId="20577"/>
          <ac:spMkLst>
            <pc:docMk/>
            <pc:sldMk cId="1995830390" sldId="269"/>
            <ac:spMk id="9" creationId="{A4B20626-3079-9A80-9DBB-AE7573B978A6}"/>
          </ac:spMkLst>
        </pc:spChg>
      </pc:sldChg>
      <pc:sldChg chg="modSp mod">
        <pc:chgData name="Peter Rasmussen" userId="451de974628c8bf6" providerId="LiveId" clId="{A1F15012-9D3A-484E-9454-379A3EF7357B}" dt="2023-09-17T19:48:26.812" v="1695" actId="1035"/>
        <pc:sldMkLst>
          <pc:docMk/>
          <pc:sldMk cId="726348409" sldId="270"/>
        </pc:sldMkLst>
        <pc:spChg chg="mod">
          <ac:chgData name="Peter Rasmussen" userId="451de974628c8bf6" providerId="LiveId" clId="{A1F15012-9D3A-484E-9454-379A3EF7357B}" dt="2023-09-17T19:47:53.159" v="1690" actId="790"/>
          <ac:spMkLst>
            <pc:docMk/>
            <pc:sldMk cId="726348409" sldId="270"/>
            <ac:spMk id="9" creationId="{39A0635A-F05B-9D40-5C3C-5AEA8DE86996}"/>
          </ac:spMkLst>
        </pc:spChg>
        <pc:picChg chg="mod">
          <ac:chgData name="Peter Rasmussen" userId="451de974628c8bf6" providerId="LiveId" clId="{A1F15012-9D3A-484E-9454-379A3EF7357B}" dt="2023-09-17T19:48:26.812" v="1695" actId="1035"/>
          <ac:picMkLst>
            <pc:docMk/>
            <pc:sldMk cId="726348409" sldId="270"/>
            <ac:picMk id="5" creationId="{C0C44396-0ECA-325B-4C05-A04E99EE77BC}"/>
          </ac:picMkLst>
        </pc:picChg>
      </pc:sldChg>
      <pc:sldChg chg="addSp modSp mod">
        <pc:chgData name="Peter Rasmussen" userId="451de974628c8bf6" providerId="LiveId" clId="{A1F15012-9D3A-484E-9454-379A3EF7357B}" dt="2023-09-17T11:26:42.528" v="1493" actId="20577"/>
        <pc:sldMkLst>
          <pc:docMk/>
          <pc:sldMk cId="823067869" sldId="271"/>
        </pc:sldMkLst>
        <pc:spChg chg="add mod">
          <ac:chgData name="Peter Rasmussen" userId="451de974628c8bf6" providerId="LiveId" clId="{A1F15012-9D3A-484E-9454-379A3EF7357B}" dt="2023-09-17T11:26:42.528" v="1493" actId="20577"/>
          <ac:spMkLst>
            <pc:docMk/>
            <pc:sldMk cId="823067869" sldId="271"/>
            <ac:spMk id="3" creationId="{EAD4C485-FE3F-6CDE-1E40-5D4058406727}"/>
          </ac:spMkLst>
        </pc:spChg>
      </pc:sldChg>
      <pc:sldChg chg="modSp mod">
        <pc:chgData name="Peter Rasmussen" userId="451de974628c8bf6" providerId="LiveId" clId="{A1F15012-9D3A-484E-9454-379A3EF7357B}" dt="2023-09-16T12:13:54.811" v="567" actId="20577"/>
        <pc:sldMkLst>
          <pc:docMk/>
          <pc:sldMk cId="1102233683" sldId="272"/>
        </pc:sldMkLst>
        <pc:spChg chg="mod">
          <ac:chgData name="Peter Rasmussen" userId="451de974628c8bf6" providerId="LiveId" clId="{A1F15012-9D3A-484E-9454-379A3EF7357B}" dt="2023-09-16T12:11:08.903" v="522" actId="14100"/>
          <ac:spMkLst>
            <pc:docMk/>
            <pc:sldMk cId="1102233683" sldId="272"/>
            <ac:spMk id="2" creationId="{62E015DB-4742-755F-D8E0-3DC5884F789B}"/>
          </ac:spMkLst>
        </pc:spChg>
        <pc:spChg chg="mod">
          <ac:chgData name="Peter Rasmussen" userId="451de974628c8bf6" providerId="LiveId" clId="{A1F15012-9D3A-484E-9454-379A3EF7357B}" dt="2023-09-16T12:13:54.811" v="567" actId="20577"/>
          <ac:spMkLst>
            <pc:docMk/>
            <pc:sldMk cId="1102233683" sldId="272"/>
            <ac:spMk id="9" creationId="{A4B20626-3079-9A80-9DBB-AE7573B978A6}"/>
          </ac:spMkLst>
        </pc:spChg>
      </pc:sldChg>
      <pc:sldChg chg="modSp mod">
        <pc:chgData name="Peter Rasmussen" userId="451de974628c8bf6" providerId="LiveId" clId="{A1F15012-9D3A-484E-9454-379A3EF7357B}" dt="2023-09-17T11:22:48.299" v="1488" actId="27636"/>
        <pc:sldMkLst>
          <pc:docMk/>
          <pc:sldMk cId="3638494193" sldId="273"/>
        </pc:sldMkLst>
        <pc:spChg chg="mod">
          <ac:chgData name="Peter Rasmussen" userId="451de974628c8bf6" providerId="LiveId" clId="{A1F15012-9D3A-484E-9454-379A3EF7357B}" dt="2023-09-17T11:22:48.299" v="1488" actId="27636"/>
          <ac:spMkLst>
            <pc:docMk/>
            <pc:sldMk cId="3638494193" sldId="273"/>
            <ac:spMk id="2" creationId="{E2250861-2BDD-DEA0-C489-D919E1144EC6}"/>
          </ac:spMkLst>
        </pc:spChg>
        <pc:spChg chg="mod">
          <ac:chgData name="Peter Rasmussen" userId="451de974628c8bf6" providerId="LiveId" clId="{A1F15012-9D3A-484E-9454-379A3EF7357B}" dt="2023-09-17T11:20:45.557" v="1463" actId="20577"/>
          <ac:spMkLst>
            <pc:docMk/>
            <pc:sldMk cId="3638494193" sldId="273"/>
            <ac:spMk id="3" creationId="{1AD2FD5B-B570-1E75-C30D-DB7AD2CF7725}"/>
          </ac:spMkLst>
        </pc:spChg>
      </pc:sldChg>
      <pc:sldChg chg="addSp delSp modSp add mod">
        <pc:chgData name="Peter Rasmussen" userId="451de974628c8bf6" providerId="LiveId" clId="{A1F15012-9D3A-484E-9454-379A3EF7357B}" dt="2023-09-16T12:24:41.867" v="747" actId="26606"/>
        <pc:sldMkLst>
          <pc:docMk/>
          <pc:sldMk cId="751753351" sldId="275"/>
        </pc:sldMkLst>
        <pc:spChg chg="mod">
          <ac:chgData name="Peter Rasmussen" userId="451de974628c8bf6" providerId="LiveId" clId="{A1F15012-9D3A-484E-9454-379A3EF7357B}" dt="2023-09-16T12:24:41.867" v="747" actId="26606"/>
          <ac:spMkLst>
            <pc:docMk/>
            <pc:sldMk cId="751753351" sldId="275"/>
            <ac:spMk id="2" creationId="{62E015DB-4742-755F-D8E0-3DC5884F789B}"/>
          </ac:spMkLst>
        </pc:spChg>
        <pc:spChg chg="mod">
          <ac:chgData name="Peter Rasmussen" userId="451de974628c8bf6" providerId="LiveId" clId="{A1F15012-9D3A-484E-9454-379A3EF7357B}" dt="2023-09-16T12:24:41.864" v="746" actId="26606"/>
          <ac:spMkLst>
            <pc:docMk/>
            <pc:sldMk cId="751753351" sldId="275"/>
            <ac:spMk id="9" creationId="{A4B20626-3079-9A80-9DBB-AE7573B978A6}"/>
          </ac:spMkLst>
        </pc:spChg>
        <pc:spChg chg="add del">
          <ac:chgData name="Peter Rasmussen" userId="451de974628c8bf6" providerId="LiveId" clId="{A1F15012-9D3A-484E-9454-379A3EF7357B}" dt="2023-09-16T12:24:41.867" v="747" actId="26606"/>
          <ac:spMkLst>
            <pc:docMk/>
            <pc:sldMk cId="751753351" sldId="275"/>
            <ac:spMk id="12" creationId="{F13C74B1-5B17-4795-BED0-7140497B445A}"/>
          </ac:spMkLst>
        </pc:spChg>
        <pc:spChg chg="add del">
          <ac:chgData name="Peter Rasmussen" userId="451de974628c8bf6" providerId="LiveId" clId="{A1F15012-9D3A-484E-9454-379A3EF7357B}" dt="2023-09-16T12:24:41.867" v="747" actId="26606"/>
          <ac:spMkLst>
            <pc:docMk/>
            <pc:sldMk cId="751753351" sldId="275"/>
            <ac:spMk id="14" creationId="{D4974D33-8DC5-464E-8C6D-BE58F0669C17}"/>
          </ac:spMkLst>
        </pc:spChg>
        <pc:spChg chg="add del">
          <ac:chgData name="Peter Rasmussen" userId="451de974628c8bf6" providerId="LiveId" clId="{A1F15012-9D3A-484E-9454-379A3EF7357B}" dt="2023-09-16T12:24:41.864" v="746" actId="26606"/>
          <ac:spMkLst>
            <pc:docMk/>
            <pc:sldMk cId="751753351" sldId="275"/>
            <ac:spMk id="19" creationId="{45D37F4E-DDB4-456B-97E0-9937730A039F}"/>
          </ac:spMkLst>
        </pc:spChg>
        <pc:spChg chg="add del">
          <ac:chgData name="Peter Rasmussen" userId="451de974628c8bf6" providerId="LiveId" clId="{A1F15012-9D3A-484E-9454-379A3EF7357B}" dt="2023-09-16T12:24:41.864" v="746" actId="26606"/>
          <ac:spMkLst>
            <pc:docMk/>
            <pc:sldMk cId="751753351" sldId="275"/>
            <ac:spMk id="21" creationId="{B2DD41CD-8F47-4F56-AD12-4E2FF7696987}"/>
          </ac:spMkLst>
        </pc:spChg>
        <pc:spChg chg="add">
          <ac:chgData name="Peter Rasmussen" userId="451de974628c8bf6" providerId="LiveId" clId="{A1F15012-9D3A-484E-9454-379A3EF7357B}" dt="2023-09-16T12:24:41.867" v="747" actId="26606"/>
          <ac:spMkLst>
            <pc:docMk/>
            <pc:sldMk cId="751753351" sldId="275"/>
            <ac:spMk id="23" creationId="{F13C74B1-5B17-4795-BED0-7140497B445A}"/>
          </ac:spMkLst>
        </pc:spChg>
        <pc:spChg chg="add">
          <ac:chgData name="Peter Rasmussen" userId="451de974628c8bf6" providerId="LiveId" clId="{A1F15012-9D3A-484E-9454-379A3EF7357B}" dt="2023-09-16T12:24:41.867" v="747" actId="26606"/>
          <ac:spMkLst>
            <pc:docMk/>
            <pc:sldMk cId="751753351" sldId="275"/>
            <ac:spMk id="24" creationId="{D4974D33-8DC5-464E-8C6D-BE58F0669C17}"/>
          </ac:spMkLst>
        </pc:spChg>
        <pc:picChg chg="mod">
          <ac:chgData name="Peter Rasmussen" userId="451de974628c8bf6" providerId="LiveId" clId="{A1F15012-9D3A-484E-9454-379A3EF7357B}" dt="2023-09-16T12:24:41.867" v="747" actId="26606"/>
          <ac:picMkLst>
            <pc:docMk/>
            <pc:sldMk cId="751753351" sldId="275"/>
            <ac:picMk id="5" creationId="{BBD829F8-91CA-2A0B-0EF9-86BE8A3B9C6D}"/>
          </ac:picMkLst>
        </pc:picChg>
      </pc:sldChg>
      <pc:sldChg chg="modSp add mod">
        <pc:chgData name="Peter Rasmussen" userId="451de974628c8bf6" providerId="LiveId" clId="{A1F15012-9D3A-484E-9454-379A3EF7357B}" dt="2023-09-16T12:57:11.394" v="948" actId="20577"/>
        <pc:sldMkLst>
          <pc:docMk/>
          <pc:sldMk cId="2876714756" sldId="276"/>
        </pc:sldMkLst>
        <pc:spChg chg="mod">
          <ac:chgData name="Peter Rasmussen" userId="451de974628c8bf6" providerId="LiveId" clId="{A1F15012-9D3A-484E-9454-379A3EF7357B}" dt="2023-09-16T12:51:11.524" v="761" actId="20577"/>
          <ac:spMkLst>
            <pc:docMk/>
            <pc:sldMk cId="2876714756" sldId="276"/>
            <ac:spMk id="2" creationId="{62E015DB-4742-755F-D8E0-3DC5884F789B}"/>
          </ac:spMkLst>
        </pc:spChg>
        <pc:spChg chg="mod">
          <ac:chgData name="Peter Rasmussen" userId="451de974628c8bf6" providerId="LiveId" clId="{A1F15012-9D3A-484E-9454-379A3EF7357B}" dt="2023-09-16T12:57:11.394" v="948" actId="20577"/>
          <ac:spMkLst>
            <pc:docMk/>
            <pc:sldMk cId="2876714756" sldId="276"/>
            <ac:spMk id="9" creationId="{A4B20626-3079-9A80-9DBB-AE7573B978A6}"/>
          </ac:spMkLst>
        </pc:spChg>
        <pc:picChg chg="mod">
          <ac:chgData name="Peter Rasmussen" userId="451de974628c8bf6" providerId="LiveId" clId="{A1F15012-9D3A-484E-9454-379A3EF7357B}" dt="2023-09-16T12:50:59.559" v="749" actId="14826"/>
          <ac:picMkLst>
            <pc:docMk/>
            <pc:sldMk cId="2876714756" sldId="276"/>
            <ac:picMk id="5" creationId="{BBD829F8-91CA-2A0B-0EF9-86BE8A3B9C6D}"/>
          </ac:picMkLst>
        </pc:picChg>
      </pc:sldChg>
      <pc:sldChg chg="delSp modSp add del mod">
        <pc:chgData name="Peter Rasmussen" userId="451de974628c8bf6" providerId="LiveId" clId="{A1F15012-9D3A-484E-9454-379A3EF7357B}" dt="2023-09-17T10:54:23.833" v="1035" actId="2696"/>
        <pc:sldMkLst>
          <pc:docMk/>
          <pc:sldMk cId="1180658714" sldId="277"/>
        </pc:sldMkLst>
        <pc:spChg chg="mod">
          <ac:chgData name="Peter Rasmussen" userId="451de974628c8bf6" providerId="LiveId" clId="{A1F15012-9D3A-484E-9454-379A3EF7357B}" dt="2023-09-17T10:36:38.171" v="1027" actId="20577"/>
          <ac:spMkLst>
            <pc:docMk/>
            <pc:sldMk cId="1180658714" sldId="277"/>
            <ac:spMk id="2" creationId="{62E015DB-4742-755F-D8E0-3DC5884F789B}"/>
          </ac:spMkLst>
        </pc:spChg>
        <pc:picChg chg="del mod modCrop">
          <ac:chgData name="Peter Rasmussen" userId="451de974628c8bf6" providerId="LiveId" clId="{A1F15012-9D3A-484E-9454-379A3EF7357B}" dt="2023-09-17T10:54:01.975" v="1034" actId="21"/>
          <ac:picMkLst>
            <pc:docMk/>
            <pc:sldMk cId="1180658714" sldId="277"/>
            <ac:picMk id="5" creationId="{BBD829F8-91CA-2A0B-0EF9-86BE8A3B9C6D}"/>
          </ac:picMkLst>
        </pc:picChg>
      </pc:sldChg>
      <pc:sldChg chg="addSp delSp modSp add del mod">
        <pc:chgData name="Peter Rasmussen" userId="451de974628c8bf6" providerId="LiveId" clId="{A1F15012-9D3A-484E-9454-379A3EF7357B}" dt="2023-09-17T20:01:04.184" v="1840" actId="2696"/>
        <pc:sldMkLst>
          <pc:docMk/>
          <pc:sldMk cId="2463814554" sldId="277"/>
        </pc:sldMkLst>
        <pc:spChg chg="mod">
          <ac:chgData name="Peter Rasmussen" userId="451de974628c8bf6" providerId="LiveId" clId="{A1F15012-9D3A-484E-9454-379A3EF7357B}" dt="2023-09-17T11:02:18.567" v="1122" actId="20577"/>
          <ac:spMkLst>
            <pc:docMk/>
            <pc:sldMk cId="2463814554" sldId="277"/>
            <ac:spMk id="2" creationId="{62E015DB-4742-755F-D8E0-3DC5884F789B}"/>
          </ac:spMkLst>
        </pc:spChg>
        <pc:spChg chg="mod">
          <ac:chgData name="Peter Rasmussen" userId="451de974628c8bf6" providerId="LiveId" clId="{A1F15012-9D3A-484E-9454-379A3EF7357B}" dt="2023-09-17T11:04:45.544" v="1267" actId="20577"/>
          <ac:spMkLst>
            <pc:docMk/>
            <pc:sldMk cId="2463814554" sldId="277"/>
            <ac:spMk id="9" creationId="{A4B20626-3079-9A80-9DBB-AE7573B978A6}"/>
          </ac:spMkLst>
        </pc:spChg>
        <pc:spChg chg="add del">
          <ac:chgData name="Peter Rasmussen" userId="451de974628c8bf6" providerId="LiveId" clId="{A1F15012-9D3A-484E-9454-379A3EF7357B}" dt="2023-09-17T10:57:28.894" v="1040" actId="26606"/>
          <ac:spMkLst>
            <pc:docMk/>
            <pc:sldMk cId="2463814554" sldId="277"/>
            <ac:spMk id="23" creationId="{F13C74B1-5B17-4795-BED0-7140497B445A}"/>
          </ac:spMkLst>
        </pc:spChg>
        <pc:spChg chg="add del">
          <ac:chgData name="Peter Rasmussen" userId="451de974628c8bf6" providerId="LiveId" clId="{A1F15012-9D3A-484E-9454-379A3EF7357B}" dt="2023-09-17T10:57:28.894" v="1040" actId="26606"/>
          <ac:spMkLst>
            <pc:docMk/>
            <pc:sldMk cId="2463814554" sldId="277"/>
            <ac:spMk id="24" creationId="{D4974D33-8DC5-464E-8C6D-BE58F0669C17}"/>
          </ac:spMkLst>
        </pc:spChg>
        <pc:spChg chg="add del">
          <ac:chgData name="Peter Rasmussen" userId="451de974628c8bf6" providerId="LiveId" clId="{A1F15012-9D3A-484E-9454-379A3EF7357B}" dt="2023-09-17T10:57:28.891" v="1039" actId="26606"/>
          <ac:spMkLst>
            <pc:docMk/>
            <pc:sldMk cId="2463814554" sldId="277"/>
            <ac:spMk id="29" creationId="{79477870-C64A-4E35-8F2F-05B7114F3C74}"/>
          </ac:spMkLst>
        </pc:spChg>
        <pc:spChg chg="add del">
          <ac:chgData name="Peter Rasmussen" userId="451de974628c8bf6" providerId="LiveId" clId="{A1F15012-9D3A-484E-9454-379A3EF7357B}" dt="2023-09-17T10:57:28.891" v="1039" actId="26606"/>
          <ac:spMkLst>
            <pc:docMk/>
            <pc:sldMk cId="2463814554" sldId="277"/>
            <ac:spMk id="31" creationId="{8AEA628B-C8FF-4D0B-B111-F101F580B15D}"/>
          </ac:spMkLst>
        </pc:spChg>
        <pc:spChg chg="add del">
          <ac:chgData name="Peter Rasmussen" userId="451de974628c8bf6" providerId="LiveId" clId="{A1F15012-9D3A-484E-9454-379A3EF7357B}" dt="2023-09-17T10:57:28.891" v="1039" actId="26606"/>
          <ac:spMkLst>
            <pc:docMk/>
            <pc:sldMk cId="2463814554" sldId="277"/>
            <ac:spMk id="33" creationId="{42663BD0-064C-40FC-A331-F49FCA9536AA}"/>
          </ac:spMkLst>
        </pc:spChg>
        <pc:spChg chg="add del">
          <ac:chgData name="Peter Rasmussen" userId="451de974628c8bf6" providerId="LiveId" clId="{A1F15012-9D3A-484E-9454-379A3EF7357B}" dt="2023-09-17T11:01:41.300" v="1093" actId="26606"/>
          <ac:spMkLst>
            <pc:docMk/>
            <pc:sldMk cId="2463814554" sldId="277"/>
            <ac:spMk id="35" creationId="{F13C74B1-5B17-4795-BED0-7140497B445A}"/>
          </ac:spMkLst>
        </pc:spChg>
        <pc:spChg chg="add del">
          <ac:chgData name="Peter Rasmussen" userId="451de974628c8bf6" providerId="LiveId" clId="{A1F15012-9D3A-484E-9454-379A3EF7357B}" dt="2023-09-17T11:01:41.300" v="1093" actId="26606"/>
          <ac:spMkLst>
            <pc:docMk/>
            <pc:sldMk cId="2463814554" sldId="277"/>
            <ac:spMk id="36" creationId="{D4974D33-8DC5-464E-8C6D-BE58F0669C17}"/>
          </ac:spMkLst>
        </pc:spChg>
        <pc:spChg chg="add del">
          <ac:chgData name="Peter Rasmussen" userId="451de974628c8bf6" providerId="LiveId" clId="{A1F15012-9D3A-484E-9454-379A3EF7357B}" dt="2023-09-17T11:01:41.297" v="1092" actId="26606"/>
          <ac:spMkLst>
            <pc:docMk/>
            <pc:sldMk cId="2463814554" sldId="277"/>
            <ac:spMk id="41" creationId="{D1D34770-47A8-402C-AF23-2B653F2D88C1}"/>
          </ac:spMkLst>
        </pc:spChg>
        <pc:spChg chg="add del">
          <ac:chgData name="Peter Rasmussen" userId="451de974628c8bf6" providerId="LiveId" clId="{A1F15012-9D3A-484E-9454-379A3EF7357B}" dt="2023-09-17T11:01:53.953" v="1098" actId="26606"/>
          <ac:spMkLst>
            <pc:docMk/>
            <pc:sldMk cId="2463814554" sldId="277"/>
            <ac:spMk id="43" creationId="{CD8B4F24-440B-49E9-B85D-733523DC064B}"/>
          </ac:spMkLst>
        </pc:spChg>
        <pc:spChg chg="add del">
          <ac:chgData name="Peter Rasmussen" userId="451de974628c8bf6" providerId="LiveId" clId="{A1F15012-9D3A-484E-9454-379A3EF7357B}" dt="2023-09-17T11:01:53.953" v="1098" actId="26606"/>
          <ac:spMkLst>
            <pc:docMk/>
            <pc:sldMk cId="2463814554" sldId="277"/>
            <ac:spMk id="44" creationId="{2B97F24A-32CE-4C1C-A50D-3016B394DCFB}"/>
          </ac:spMkLst>
        </pc:spChg>
        <pc:spChg chg="add">
          <ac:chgData name="Peter Rasmussen" userId="451de974628c8bf6" providerId="LiveId" clId="{A1F15012-9D3A-484E-9454-379A3EF7357B}" dt="2023-09-17T11:01:53.953" v="1098" actId="26606"/>
          <ac:spMkLst>
            <pc:docMk/>
            <pc:sldMk cId="2463814554" sldId="277"/>
            <ac:spMk id="49" creationId="{D1D34770-47A8-402C-AF23-2B653F2D88C1}"/>
          </ac:spMkLst>
        </pc:spChg>
        <pc:picChg chg="mod">
          <ac:chgData name="Peter Rasmussen" userId="451de974628c8bf6" providerId="LiveId" clId="{A1F15012-9D3A-484E-9454-379A3EF7357B}" dt="2023-09-17T11:01:53.953" v="1098" actId="26606"/>
          <ac:picMkLst>
            <pc:docMk/>
            <pc:sldMk cId="2463814554" sldId="277"/>
            <ac:picMk id="5" creationId="{BBD829F8-91CA-2A0B-0EF9-86BE8A3B9C6D}"/>
          </ac:picMkLst>
        </pc:picChg>
      </pc:sldChg>
      <pc:sldChg chg="new del">
        <pc:chgData name="Peter Rasmussen" userId="451de974628c8bf6" providerId="LiveId" clId="{A1F15012-9D3A-484E-9454-379A3EF7357B}" dt="2023-09-17T11:05:00.591" v="1269" actId="2696"/>
        <pc:sldMkLst>
          <pc:docMk/>
          <pc:sldMk cId="22110593" sldId="278"/>
        </pc:sldMkLst>
      </pc:sldChg>
      <pc:sldChg chg="modSp add mod ord">
        <pc:chgData name="Peter Rasmussen" userId="451de974628c8bf6" providerId="LiveId" clId="{A1F15012-9D3A-484E-9454-379A3EF7357B}" dt="2023-09-17T19:54:59.008" v="1696" actId="18131"/>
        <pc:sldMkLst>
          <pc:docMk/>
          <pc:sldMk cId="2919516951" sldId="278"/>
        </pc:sldMkLst>
        <pc:spChg chg="mod">
          <ac:chgData name="Peter Rasmussen" userId="451de974628c8bf6" providerId="LiveId" clId="{A1F15012-9D3A-484E-9454-379A3EF7357B}" dt="2023-09-17T11:05:29.431" v="1283" actId="20577"/>
          <ac:spMkLst>
            <pc:docMk/>
            <pc:sldMk cId="2919516951" sldId="278"/>
            <ac:spMk id="2" creationId="{62E015DB-4742-755F-D8E0-3DC5884F789B}"/>
          </ac:spMkLst>
        </pc:spChg>
        <pc:spChg chg="mod">
          <ac:chgData name="Peter Rasmussen" userId="451de974628c8bf6" providerId="LiveId" clId="{A1F15012-9D3A-484E-9454-379A3EF7357B}" dt="2023-09-17T11:17:53.578" v="1392" actId="20577"/>
          <ac:spMkLst>
            <pc:docMk/>
            <pc:sldMk cId="2919516951" sldId="278"/>
            <ac:spMk id="9" creationId="{A4B20626-3079-9A80-9DBB-AE7573B978A6}"/>
          </ac:spMkLst>
        </pc:spChg>
        <pc:picChg chg="mod modCrop">
          <ac:chgData name="Peter Rasmussen" userId="451de974628c8bf6" providerId="LiveId" clId="{A1F15012-9D3A-484E-9454-379A3EF7357B}" dt="2023-09-17T19:54:59.008" v="1696" actId="18131"/>
          <ac:picMkLst>
            <pc:docMk/>
            <pc:sldMk cId="2919516951" sldId="278"/>
            <ac:picMk id="5" creationId="{BBD829F8-91CA-2A0B-0EF9-86BE8A3B9C6D}"/>
          </ac:picMkLst>
        </pc:picChg>
      </pc:sldChg>
      <pc:sldChg chg="modSp add mod">
        <pc:chgData name="Peter Rasmussen" userId="451de974628c8bf6" providerId="LiveId" clId="{A1F15012-9D3A-484E-9454-379A3EF7357B}" dt="2023-09-17T20:00:55.196" v="1839" actId="20577"/>
        <pc:sldMkLst>
          <pc:docMk/>
          <pc:sldMk cId="429827503" sldId="279"/>
        </pc:sldMkLst>
        <pc:spChg chg="mod">
          <ac:chgData name="Peter Rasmussen" userId="451de974628c8bf6" providerId="LiveId" clId="{A1F15012-9D3A-484E-9454-379A3EF7357B}" dt="2023-09-17T19:59:43.345" v="1731" actId="27636"/>
          <ac:spMkLst>
            <pc:docMk/>
            <pc:sldMk cId="429827503" sldId="279"/>
            <ac:spMk id="2" creationId="{62E015DB-4742-755F-D8E0-3DC5884F789B}"/>
          </ac:spMkLst>
        </pc:spChg>
        <pc:spChg chg="mod">
          <ac:chgData name="Peter Rasmussen" userId="451de974628c8bf6" providerId="LiveId" clId="{A1F15012-9D3A-484E-9454-379A3EF7357B}" dt="2023-09-17T20:00:55.196" v="1839" actId="20577"/>
          <ac:spMkLst>
            <pc:docMk/>
            <pc:sldMk cId="429827503" sldId="279"/>
            <ac:spMk id="9" creationId="{A4B20626-3079-9A80-9DBB-AE7573B978A6}"/>
          </ac:spMkLst>
        </pc:spChg>
        <pc:picChg chg="mod modCrop">
          <ac:chgData name="Peter Rasmussen" userId="451de974628c8bf6" providerId="LiveId" clId="{A1F15012-9D3A-484E-9454-379A3EF7357B}" dt="2023-09-17T19:59:00.722" v="1710" actId="18131"/>
          <ac:picMkLst>
            <pc:docMk/>
            <pc:sldMk cId="429827503" sldId="279"/>
            <ac:picMk id="5" creationId="{BBD829F8-91CA-2A0B-0EF9-86BE8A3B9C6D}"/>
          </ac:picMkLst>
        </pc:picChg>
      </pc:sldChg>
    </pc:docChg>
  </pc:docChgLst>
  <pc:docChgLst>
    <pc:chgData name="Peter Rasmussen" userId="451de974628c8bf6" providerId="LiveId" clId="{B77A75D0-E657-4EE1-B55B-BFC1046F89BC}"/>
    <pc:docChg chg="custSel addSld modSld">
      <pc:chgData name="Peter Rasmussen" userId="451de974628c8bf6" providerId="LiveId" clId="{B77A75D0-E657-4EE1-B55B-BFC1046F89BC}" dt="2024-09-12T12:47:33.736" v="231" actId="20577"/>
      <pc:docMkLst>
        <pc:docMk/>
      </pc:docMkLst>
      <pc:sldChg chg="modAnim">
        <pc:chgData name="Peter Rasmussen" userId="451de974628c8bf6" providerId="LiveId" clId="{B77A75D0-E657-4EE1-B55B-BFC1046F89BC}" dt="2024-09-10T14:33:01.741" v="2"/>
        <pc:sldMkLst>
          <pc:docMk/>
          <pc:sldMk cId="1027271232" sldId="274"/>
        </pc:sldMkLst>
      </pc:sldChg>
      <pc:sldChg chg="modSp mod">
        <pc:chgData name="Peter Rasmussen" userId="451de974628c8bf6" providerId="LiveId" clId="{B77A75D0-E657-4EE1-B55B-BFC1046F89BC}" dt="2024-09-10T14:47:08.565" v="72" actId="5793"/>
        <pc:sldMkLst>
          <pc:docMk/>
          <pc:sldMk cId="742611115" sldId="281"/>
        </pc:sldMkLst>
        <pc:spChg chg="mod">
          <ac:chgData name="Peter Rasmussen" userId="451de974628c8bf6" providerId="LiveId" clId="{B77A75D0-E657-4EE1-B55B-BFC1046F89BC}" dt="2024-09-10T14:47:08.565" v="72" actId="5793"/>
          <ac:spMkLst>
            <pc:docMk/>
            <pc:sldMk cId="742611115" sldId="281"/>
            <ac:spMk id="9" creationId="{A4B20626-3079-9A80-9DBB-AE7573B978A6}"/>
          </ac:spMkLst>
        </pc:spChg>
      </pc:sldChg>
      <pc:sldChg chg="modSp mod">
        <pc:chgData name="Peter Rasmussen" userId="451de974628c8bf6" providerId="LiveId" clId="{B77A75D0-E657-4EE1-B55B-BFC1046F89BC}" dt="2024-09-10T14:47:46.239" v="150" actId="20577"/>
        <pc:sldMkLst>
          <pc:docMk/>
          <pc:sldMk cId="2249390958" sldId="282"/>
        </pc:sldMkLst>
        <pc:spChg chg="mod">
          <ac:chgData name="Peter Rasmussen" userId="451de974628c8bf6" providerId="LiveId" clId="{B77A75D0-E657-4EE1-B55B-BFC1046F89BC}" dt="2024-09-10T14:47:46.239" v="150" actId="20577"/>
          <ac:spMkLst>
            <pc:docMk/>
            <pc:sldMk cId="2249390958" sldId="282"/>
            <ac:spMk id="9" creationId="{A4B20626-3079-9A80-9DBB-AE7573B978A6}"/>
          </ac:spMkLst>
        </pc:spChg>
      </pc:sldChg>
      <pc:sldChg chg="addSp delSp modSp add mod">
        <pc:chgData name="Peter Rasmussen" userId="451de974628c8bf6" providerId="LiveId" clId="{B77A75D0-E657-4EE1-B55B-BFC1046F89BC}" dt="2024-09-12T12:46:39.301" v="186" actId="26606"/>
        <pc:sldMkLst>
          <pc:docMk/>
          <pc:sldMk cId="2991422072" sldId="283"/>
        </pc:sldMkLst>
        <pc:spChg chg="mod">
          <ac:chgData name="Peter Rasmussen" userId="451de974628c8bf6" providerId="LiveId" clId="{B77A75D0-E657-4EE1-B55B-BFC1046F89BC}" dt="2024-09-12T12:45:38.970" v="181" actId="5793"/>
          <ac:spMkLst>
            <pc:docMk/>
            <pc:sldMk cId="2991422072" sldId="283"/>
            <ac:spMk id="9" creationId="{A4B20626-3079-9A80-9DBB-AE7573B978A6}"/>
          </ac:spMkLst>
        </pc:spChg>
        <pc:spChg chg="del">
          <ac:chgData name="Peter Rasmussen" userId="451de974628c8bf6" providerId="LiveId" clId="{B77A75D0-E657-4EE1-B55B-BFC1046F89BC}" dt="2024-09-12T12:46:39.301" v="186" actId="26606"/>
          <ac:spMkLst>
            <pc:docMk/>
            <pc:sldMk cId="2991422072" sldId="283"/>
            <ac:spMk id="23" creationId="{F13C74B1-5B17-4795-BED0-7140497B445A}"/>
          </ac:spMkLst>
        </pc:spChg>
        <pc:spChg chg="del">
          <ac:chgData name="Peter Rasmussen" userId="451de974628c8bf6" providerId="LiveId" clId="{B77A75D0-E657-4EE1-B55B-BFC1046F89BC}" dt="2024-09-12T12:46:39.301" v="186" actId="26606"/>
          <ac:spMkLst>
            <pc:docMk/>
            <pc:sldMk cId="2991422072" sldId="283"/>
            <ac:spMk id="24" creationId="{D4974D33-8DC5-464E-8C6D-BE58F0669C17}"/>
          </ac:spMkLst>
        </pc:spChg>
        <pc:spChg chg="add">
          <ac:chgData name="Peter Rasmussen" userId="451de974628c8bf6" providerId="LiveId" clId="{B77A75D0-E657-4EE1-B55B-BFC1046F89BC}" dt="2024-09-12T12:46:39.301" v="186" actId="26606"/>
          <ac:spMkLst>
            <pc:docMk/>
            <pc:sldMk cId="2991422072" sldId="283"/>
            <ac:spMk id="29" creationId="{F13C74B1-5B17-4795-BED0-7140497B445A}"/>
          </ac:spMkLst>
        </pc:spChg>
        <pc:spChg chg="add">
          <ac:chgData name="Peter Rasmussen" userId="451de974628c8bf6" providerId="LiveId" clId="{B77A75D0-E657-4EE1-B55B-BFC1046F89BC}" dt="2024-09-12T12:46:39.301" v="186" actId="26606"/>
          <ac:spMkLst>
            <pc:docMk/>
            <pc:sldMk cId="2991422072" sldId="283"/>
            <ac:spMk id="31" creationId="{D4974D33-8DC5-464E-8C6D-BE58F0669C17}"/>
          </ac:spMkLst>
        </pc:spChg>
        <pc:picChg chg="add mod">
          <ac:chgData name="Peter Rasmussen" userId="451de974628c8bf6" providerId="LiveId" clId="{B77A75D0-E657-4EE1-B55B-BFC1046F89BC}" dt="2024-09-12T12:46:39.301" v="186" actId="26606"/>
          <ac:picMkLst>
            <pc:docMk/>
            <pc:sldMk cId="2991422072" sldId="283"/>
            <ac:picMk id="4" creationId="{58EF444C-1FBC-F53F-AA13-61AD291687A5}"/>
          </ac:picMkLst>
        </pc:picChg>
        <pc:picChg chg="del">
          <ac:chgData name="Peter Rasmussen" userId="451de974628c8bf6" providerId="LiveId" clId="{B77A75D0-E657-4EE1-B55B-BFC1046F89BC}" dt="2024-09-12T12:45:48.739" v="182" actId="478"/>
          <ac:picMkLst>
            <pc:docMk/>
            <pc:sldMk cId="2991422072" sldId="283"/>
            <ac:picMk id="5" creationId="{BBD829F8-91CA-2A0B-0EF9-86BE8A3B9C6D}"/>
          </ac:picMkLst>
        </pc:picChg>
      </pc:sldChg>
      <pc:sldChg chg="addSp delSp modSp add mod">
        <pc:chgData name="Peter Rasmussen" userId="451de974628c8bf6" providerId="LiveId" clId="{B77A75D0-E657-4EE1-B55B-BFC1046F89BC}" dt="2024-09-12T12:47:33.736" v="231" actId="20577"/>
        <pc:sldMkLst>
          <pc:docMk/>
          <pc:sldMk cId="2138603709" sldId="284"/>
        </pc:sldMkLst>
        <pc:spChg chg="mod">
          <ac:chgData name="Peter Rasmussen" userId="451de974628c8bf6" providerId="LiveId" clId="{B77A75D0-E657-4EE1-B55B-BFC1046F89BC}" dt="2024-09-12T12:47:33.736" v="231" actId="20577"/>
          <ac:spMkLst>
            <pc:docMk/>
            <pc:sldMk cId="2138603709" sldId="284"/>
            <ac:spMk id="9" creationId="{A4B20626-3079-9A80-9DBB-AE7573B978A6}"/>
          </ac:spMkLst>
        </pc:spChg>
        <pc:spChg chg="del">
          <ac:chgData name="Peter Rasmussen" userId="451de974628c8bf6" providerId="LiveId" clId="{B77A75D0-E657-4EE1-B55B-BFC1046F89BC}" dt="2024-09-12T12:47:16.636" v="192" actId="26606"/>
          <ac:spMkLst>
            <pc:docMk/>
            <pc:sldMk cId="2138603709" sldId="284"/>
            <ac:spMk id="29" creationId="{F13C74B1-5B17-4795-BED0-7140497B445A}"/>
          </ac:spMkLst>
        </pc:spChg>
        <pc:spChg chg="del">
          <ac:chgData name="Peter Rasmussen" userId="451de974628c8bf6" providerId="LiveId" clId="{B77A75D0-E657-4EE1-B55B-BFC1046F89BC}" dt="2024-09-12T12:47:16.636" v="192" actId="26606"/>
          <ac:spMkLst>
            <pc:docMk/>
            <pc:sldMk cId="2138603709" sldId="284"/>
            <ac:spMk id="31" creationId="{D4974D33-8DC5-464E-8C6D-BE58F0669C17}"/>
          </ac:spMkLst>
        </pc:spChg>
        <pc:spChg chg="add">
          <ac:chgData name="Peter Rasmussen" userId="451de974628c8bf6" providerId="LiveId" clId="{B77A75D0-E657-4EE1-B55B-BFC1046F89BC}" dt="2024-09-12T12:47:16.636" v="192" actId="26606"/>
          <ac:spMkLst>
            <pc:docMk/>
            <pc:sldMk cId="2138603709" sldId="284"/>
            <ac:spMk id="36" creationId="{F13C74B1-5B17-4795-BED0-7140497B445A}"/>
          </ac:spMkLst>
        </pc:spChg>
        <pc:spChg chg="add">
          <ac:chgData name="Peter Rasmussen" userId="451de974628c8bf6" providerId="LiveId" clId="{B77A75D0-E657-4EE1-B55B-BFC1046F89BC}" dt="2024-09-12T12:47:16.636" v="192" actId="26606"/>
          <ac:spMkLst>
            <pc:docMk/>
            <pc:sldMk cId="2138603709" sldId="284"/>
            <ac:spMk id="38" creationId="{D4974D33-8DC5-464E-8C6D-BE58F0669C17}"/>
          </ac:spMkLst>
        </pc:spChg>
        <pc:picChg chg="del">
          <ac:chgData name="Peter Rasmussen" userId="451de974628c8bf6" providerId="LiveId" clId="{B77A75D0-E657-4EE1-B55B-BFC1046F89BC}" dt="2024-09-12T12:46:58.368" v="188" actId="478"/>
          <ac:picMkLst>
            <pc:docMk/>
            <pc:sldMk cId="2138603709" sldId="284"/>
            <ac:picMk id="4" creationId="{58EF444C-1FBC-F53F-AA13-61AD291687A5}"/>
          </ac:picMkLst>
        </pc:picChg>
        <pc:picChg chg="add mod">
          <ac:chgData name="Peter Rasmussen" userId="451de974628c8bf6" providerId="LiveId" clId="{B77A75D0-E657-4EE1-B55B-BFC1046F89BC}" dt="2024-09-12T12:47:16.636" v="192" actId="26606"/>
          <ac:picMkLst>
            <pc:docMk/>
            <pc:sldMk cId="2138603709" sldId="284"/>
            <ac:picMk id="5" creationId="{C3C38E8D-C4CC-0CFC-E4D5-B31564750DE3}"/>
          </ac:picMkLst>
        </pc:picChg>
      </pc:sldChg>
    </pc:docChg>
  </pc:docChgLst>
  <pc:docChgLst>
    <pc:chgData name="Peter Rasmussen" userId="451de974628c8bf6" providerId="LiveId" clId="{D326B3CF-3D38-4B37-B370-89A7DDAC72A1}"/>
    <pc:docChg chg="modSld">
      <pc:chgData name="Peter Rasmussen" userId="451de974628c8bf6" providerId="LiveId" clId="{D326B3CF-3D38-4B37-B370-89A7DDAC72A1}" dt="2023-08-23T08:52:52.784" v="200" actId="20577"/>
      <pc:docMkLst>
        <pc:docMk/>
      </pc:docMkLst>
      <pc:sldChg chg="modSp mod">
        <pc:chgData name="Peter Rasmussen" userId="451de974628c8bf6" providerId="LiveId" clId="{D326B3CF-3D38-4B37-B370-89A7DDAC72A1}" dt="2023-08-23T08:51:55.141" v="87" actId="20577"/>
        <pc:sldMkLst>
          <pc:docMk/>
          <pc:sldMk cId="738805713" sldId="257"/>
        </pc:sldMkLst>
        <pc:spChg chg="mod">
          <ac:chgData name="Peter Rasmussen" userId="451de974628c8bf6" providerId="LiveId" clId="{D326B3CF-3D38-4B37-B370-89A7DDAC72A1}" dt="2023-08-23T08:51:55.141" v="87" actId="20577"/>
          <ac:spMkLst>
            <pc:docMk/>
            <pc:sldMk cId="738805713" sldId="257"/>
            <ac:spMk id="3" creationId="{1AD2FD5B-B570-1E75-C30D-DB7AD2CF7725}"/>
          </ac:spMkLst>
        </pc:spChg>
      </pc:sldChg>
      <pc:sldChg chg="modSp mod">
        <pc:chgData name="Peter Rasmussen" userId="451de974628c8bf6" providerId="LiveId" clId="{D326B3CF-3D38-4B37-B370-89A7DDAC72A1}" dt="2023-08-23T08:52:52.784" v="200" actId="20577"/>
        <pc:sldMkLst>
          <pc:docMk/>
          <pc:sldMk cId="1249452003" sldId="258"/>
        </pc:sldMkLst>
        <pc:spChg chg="mod">
          <ac:chgData name="Peter Rasmussen" userId="451de974628c8bf6" providerId="LiveId" clId="{D326B3CF-3D38-4B37-B370-89A7DDAC72A1}" dt="2023-08-23T08:52:52.784" v="200" actId="20577"/>
          <ac:spMkLst>
            <pc:docMk/>
            <pc:sldMk cId="1249452003" sldId="258"/>
            <ac:spMk id="2" creationId="{4B5B212D-48A5-73B2-1E43-0213DA9A008C}"/>
          </ac:spMkLst>
        </pc:spChg>
        <pc:spChg chg="mod">
          <ac:chgData name="Peter Rasmussen" userId="451de974628c8bf6" providerId="LiveId" clId="{D326B3CF-3D38-4B37-B370-89A7DDAC72A1}" dt="2023-08-23T08:52:40.939" v="185" actId="20577"/>
          <ac:spMkLst>
            <pc:docMk/>
            <pc:sldMk cId="1249452003" sldId="258"/>
            <ac:spMk id="9" creationId="{8C0F1526-CE39-5495-A8AF-A941BF433021}"/>
          </ac:spMkLst>
        </pc:spChg>
      </pc:sldChg>
    </pc:docChg>
  </pc:docChgLst>
  <pc:docChgLst>
    <pc:chgData name="Peter Rasmussen" userId="451de974628c8bf6" providerId="LiveId" clId="{59458F8C-0873-4A45-A4CB-C094DA0A005B}"/>
    <pc:docChg chg="custSel addSld delSld modSld">
      <pc:chgData name="Peter Rasmussen" userId="451de974628c8bf6" providerId="LiveId" clId="{59458F8C-0873-4A45-A4CB-C094DA0A005B}" dt="2024-09-09T20:40:08.656" v="61" actId="20577"/>
      <pc:docMkLst>
        <pc:docMk/>
      </pc:docMkLst>
      <pc:sldChg chg="addSp delSp modSp add mod">
        <pc:chgData name="Peter Rasmussen" userId="451de974628c8bf6" providerId="LiveId" clId="{59458F8C-0873-4A45-A4CB-C094DA0A005B}" dt="2024-09-09T20:38:24.126" v="41" actId="5793"/>
        <pc:sldMkLst>
          <pc:docMk/>
          <pc:sldMk cId="742611115" sldId="281"/>
        </pc:sldMkLst>
        <pc:spChg chg="mod">
          <ac:chgData name="Peter Rasmussen" userId="451de974628c8bf6" providerId="LiveId" clId="{59458F8C-0873-4A45-A4CB-C094DA0A005B}" dt="2024-09-09T20:38:24.126" v="41" actId="5793"/>
          <ac:spMkLst>
            <pc:docMk/>
            <pc:sldMk cId="742611115" sldId="281"/>
            <ac:spMk id="9" creationId="{A4B20626-3079-9A80-9DBB-AE7573B978A6}"/>
          </ac:spMkLst>
        </pc:spChg>
        <pc:picChg chg="add mod">
          <ac:chgData name="Peter Rasmussen" userId="451de974628c8bf6" providerId="LiveId" clId="{59458F8C-0873-4A45-A4CB-C094DA0A005B}" dt="2024-09-09T20:37:17.971" v="7" actId="1076"/>
          <ac:picMkLst>
            <pc:docMk/>
            <pc:sldMk cId="742611115" sldId="281"/>
            <ac:picMk id="4" creationId="{1D896DB0-D507-D2A7-27C7-122E6C78A61E}"/>
          </ac:picMkLst>
        </pc:picChg>
        <pc:picChg chg="del">
          <ac:chgData name="Peter Rasmussen" userId="451de974628c8bf6" providerId="LiveId" clId="{59458F8C-0873-4A45-A4CB-C094DA0A005B}" dt="2024-09-09T20:36:08.440" v="3" actId="478"/>
          <ac:picMkLst>
            <pc:docMk/>
            <pc:sldMk cId="742611115" sldId="281"/>
            <ac:picMk id="5" creationId="{BBD829F8-91CA-2A0B-0EF9-86BE8A3B9C6D}"/>
          </ac:picMkLst>
        </pc:picChg>
      </pc:sldChg>
      <pc:sldChg chg="new del">
        <pc:chgData name="Peter Rasmussen" userId="451de974628c8bf6" providerId="LiveId" clId="{59458F8C-0873-4A45-A4CB-C094DA0A005B}" dt="2024-09-09T20:35:33.048" v="1" actId="47"/>
        <pc:sldMkLst>
          <pc:docMk/>
          <pc:sldMk cId="3724186866" sldId="281"/>
        </pc:sldMkLst>
      </pc:sldChg>
      <pc:sldChg chg="addSp delSp modSp add mod">
        <pc:chgData name="Peter Rasmussen" userId="451de974628c8bf6" providerId="LiveId" clId="{59458F8C-0873-4A45-A4CB-C094DA0A005B}" dt="2024-09-09T20:40:08.656" v="61" actId="20577"/>
        <pc:sldMkLst>
          <pc:docMk/>
          <pc:sldMk cId="2249390958" sldId="282"/>
        </pc:sldMkLst>
        <pc:spChg chg="mod">
          <ac:chgData name="Peter Rasmussen" userId="451de974628c8bf6" providerId="LiveId" clId="{59458F8C-0873-4A45-A4CB-C094DA0A005B}" dt="2024-09-09T20:40:08.656" v="61" actId="20577"/>
          <ac:spMkLst>
            <pc:docMk/>
            <pc:sldMk cId="2249390958" sldId="282"/>
            <ac:spMk id="9" creationId="{A4B20626-3079-9A80-9DBB-AE7573B978A6}"/>
          </ac:spMkLst>
        </pc:spChg>
        <pc:picChg chg="del">
          <ac:chgData name="Peter Rasmussen" userId="451de974628c8bf6" providerId="LiveId" clId="{59458F8C-0873-4A45-A4CB-C094DA0A005B}" dt="2024-09-09T20:39:08.518" v="43" actId="478"/>
          <ac:picMkLst>
            <pc:docMk/>
            <pc:sldMk cId="2249390958" sldId="282"/>
            <ac:picMk id="4" creationId="{1D896DB0-D507-D2A7-27C7-122E6C78A61E}"/>
          </ac:picMkLst>
        </pc:picChg>
        <pc:picChg chg="add mod">
          <ac:chgData name="Peter Rasmussen" userId="451de974628c8bf6" providerId="LiveId" clId="{59458F8C-0873-4A45-A4CB-C094DA0A005B}" dt="2024-09-09T20:39:43.433" v="47" actId="1076"/>
          <ac:picMkLst>
            <pc:docMk/>
            <pc:sldMk cId="2249390958" sldId="282"/>
            <ac:picMk id="5" creationId="{7D6240B0-3114-069A-E7F8-23D43576F746}"/>
          </ac:picMkLst>
        </pc:picChg>
      </pc:sldChg>
    </pc:docChg>
  </pc:docChgLst>
  <pc:docChgLst>
    <pc:chgData name="Peter Rasmussen" userId="451de974628c8bf6" providerId="LiveId" clId="{D5951069-459C-476D-9AE2-562500DCC868}"/>
    <pc:docChg chg="undo custSel addSld delSld modSld sldOrd">
      <pc:chgData name="Peter Rasmussen" userId="451de974628c8bf6" providerId="LiveId" clId="{D5951069-459C-476D-9AE2-562500DCC868}" dt="2023-09-19T14:10:05.987" v="3342" actId="20577"/>
      <pc:docMkLst>
        <pc:docMk/>
      </pc:docMkLst>
      <pc:sldChg chg="modSp mod modNotesTx">
        <pc:chgData name="Peter Rasmussen" userId="451de974628c8bf6" providerId="LiveId" clId="{D5951069-459C-476D-9AE2-562500DCC868}" dt="2023-09-19T13:09:56.695" v="3230"/>
        <pc:sldMkLst>
          <pc:docMk/>
          <pc:sldMk cId="738805713" sldId="257"/>
        </pc:sldMkLst>
        <pc:spChg chg="mod">
          <ac:chgData name="Peter Rasmussen" userId="451de974628c8bf6" providerId="LiveId" clId="{D5951069-459C-476D-9AE2-562500DCC868}" dt="2023-09-14T13:50:57.711" v="2714" actId="20577"/>
          <ac:spMkLst>
            <pc:docMk/>
            <pc:sldMk cId="738805713" sldId="257"/>
            <ac:spMk id="2" creationId="{E2250861-2BDD-DEA0-C489-D919E1144EC6}"/>
          </ac:spMkLst>
        </pc:spChg>
        <pc:spChg chg="mod">
          <ac:chgData name="Peter Rasmussen" userId="451de974628c8bf6" providerId="LiveId" clId="{D5951069-459C-476D-9AE2-562500DCC868}" dt="2023-09-14T14:02:26.788" v="2927" actId="20577"/>
          <ac:spMkLst>
            <pc:docMk/>
            <pc:sldMk cId="738805713" sldId="257"/>
            <ac:spMk id="3" creationId="{1AD2FD5B-B570-1E75-C30D-DB7AD2CF7725}"/>
          </ac:spMkLst>
        </pc:spChg>
        <pc:picChg chg="mod">
          <ac:chgData name="Peter Rasmussen" userId="451de974628c8bf6" providerId="LiveId" clId="{D5951069-459C-476D-9AE2-562500DCC868}" dt="2023-09-14T14:00:17.643" v="2882" actId="14826"/>
          <ac:picMkLst>
            <pc:docMk/>
            <pc:sldMk cId="738805713" sldId="257"/>
            <ac:picMk id="5" creationId="{633DC00A-42AB-6D82-1C8C-36155BA073BD}"/>
          </ac:picMkLst>
        </pc:picChg>
      </pc:sldChg>
      <pc:sldChg chg="modSp mod">
        <pc:chgData name="Peter Rasmussen" userId="451de974628c8bf6" providerId="LiveId" clId="{D5951069-459C-476D-9AE2-562500DCC868}" dt="2023-09-14T14:04:18.224" v="2986" actId="20577"/>
        <pc:sldMkLst>
          <pc:docMk/>
          <pc:sldMk cId="1249452003" sldId="258"/>
        </pc:sldMkLst>
        <pc:spChg chg="mod">
          <ac:chgData name="Peter Rasmussen" userId="451de974628c8bf6" providerId="LiveId" clId="{D5951069-459C-476D-9AE2-562500DCC868}" dt="2023-09-14T14:04:18.224" v="2986" actId="20577"/>
          <ac:spMkLst>
            <pc:docMk/>
            <pc:sldMk cId="1249452003" sldId="258"/>
            <ac:spMk id="2" creationId="{4B5B212D-48A5-73B2-1E43-0213DA9A008C}"/>
          </ac:spMkLst>
        </pc:spChg>
      </pc:sldChg>
      <pc:sldChg chg="modSp mod modAnim modNotesTx">
        <pc:chgData name="Peter Rasmussen" userId="451de974628c8bf6" providerId="LiveId" clId="{D5951069-459C-476D-9AE2-562500DCC868}" dt="2023-09-19T12:59:51.298" v="3226"/>
        <pc:sldMkLst>
          <pc:docMk/>
          <pc:sldMk cId="367132419" sldId="259"/>
        </pc:sldMkLst>
        <pc:spChg chg="mod">
          <ac:chgData name="Peter Rasmussen" userId="451de974628c8bf6" providerId="LiveId" clId="{D5951069-459C-476D-9AE2-562500DCC868}" dt="2023-09-14T14:07:21.886" v="3050" actId="20577"/>
          <ac:spMkLst>
            <pc:docMk/>
            <pc:sldMk cId="367132419" sldId="259"/>
            <ac:spMk id="2" creationId="{3688203B-5F12-6136-32D4-3545C251E4DF}"/>
          </ac:spMkLst>
        </pc:spChg>
        <pc:spChg chg="mod">
          <ac:chgData name="Peter Rasmussen" userId="451de974628c8bf6" providerId="LiveId" clId="{D5951069-459C-476D-9AE2-562500DCC868}" dt="2023-09-14T14:15:38.802" v="3224" actId="20577"/>
          <ac:spMkLst>
            <pc:docMk/>
            <pc:sldMk cId="367132419" sldId="259"/>
            <ac:spMk id="3" creationId="{7F0DB10F-3540-454B-B14D-84C16937A28F}"/>
          </ac:spMkLst>
        </pc:spChg>
        <pc:picChg chg="mod">
          <ac:chgData name="Peter Rasmussen" userId="451de974628c8bf6" providerId="LiveId" clId="{D5951069-459C-476D-9AE2-562500DCC868}" dt="2023-09-14T14:14:56.035" v="3169" actId="14826"/>
          <ac:picMkLst>
            <pc:docMk/>
            <pc:sldMk cId="367132419" sldId="259"/>
            <ac:picMk id="5" creationId="{B2AE54E5-9A08-1306-DAFA-8D7A766D44B0}"/>
          </ac:picMkLst>
        </pc:picChg>
      </pc:sldChg>
      <pc:sldChg chg="modSp mod ord">
        <pc:chgData name="Peter Rasmussen" userId="451de974628c8bf6" providerId="LiveId" clId="{D5951069-459C-476D-9AE2-562500DCC868}" dt="2023-09-14T14:07:49.798" v="3052"/>
        <pc:sldMkLst>
          <pc:docMk/>
          <pc:sldMk cId="2772869685" sldId="260"/>
        </pc:sldMkLst>
        <pc:spChg chg="mod">
          <ac:chgData name="Peter Rasmussen" userId="451de974628c8bf6" providerId="LiveId" clId="{D5951069-459C-476D-9AE2-562500DCC868}" dt="2023-09-14T12:03:22.372" v="247" actId="20577"/>
          <ac:spMkLst>
            <pc:docMk/>
            <pc:sldMk cId="2772869685" sldId="260"/>
            <ac:spMk id="2" creationId="{DEC55C36-AA40-6B7A-A980-1CAAD9900A89}"/>
          </ac:spMkLst>
        </pc:spChg>
        <pc:spChg chg="mod">
          <ac:chgData name="Peter Rasmussen" userId="451de974628c8bf6" providerId="LiveId" clId="{D5951069-459C-476D-9AE2-562500DCC868}" dt="2023-09-14T12:25:57.277" v="1595" actId="20577"/>
          <ac:spMkLst>
            <pc:docMk/>
            <pc:sldMk cId="2772869685" sldId="260"/>
            <ac:spMk id="27" creationId="{9A1489EF-FE87-099D-B9AE-A1738622A425}"/>
          </ac:spMkLst>
        </pc:spChg>
      </pc:sldChg>
      <pc:sldChg chg="modSp mod ord modNotesTx">
        <pc:chgData name="Peter Rasmussen" userId="451de974628c8bf6" providerId="LiveId" clId="{D5951069-459C-476D-9AE2-562500DCC868}" dt="2023-09-14T14:07:53.502" v="3054"/>
        <pc:sldMkLst>
          <pc:docMk/>
          <pc:sldMk cId="4188423117" sldId="261"/>
        </pc:sldMkLst>
        <pc:spChg chg="mod">
          <ac:chgData name="Peter Rasmussen" userId="451de974628c8bf6" providerId="LiveId" clId="{D5951069-459C-476D-9AE2-562500DCC868}" dt="2023-09-14T12:27:53.786" v="1742" actId="20577"/>
          <ac:spMkLst>
            <pc:docMk/>
            <pc:sldMk cId="4188423117" sldId="261"/>
            <ac:spMk id="2" creationId="{508DFFB9-F34D-D63F-94D2-4EF8EFE427B3}"/>
          </ac:spMkLst>
        </pc:spChg>
        <pc:spChg chg="mod">
          <ac:chgData name="Peter Rasmussen" userId="451de974628c8bf6" providerId="LiveId" clId="{D5951069-459C-476D-9AE2-562500DCC868}" dt="2023-09-14T12:27:40.112" v="1740" actId="20577"/>
          <ac:spMkLst>
            <pc:docMk/>
            <pc:sldMk cId="4188423117" sldId="261"/>
            <ac:spMk id="9" creationId="{8E6D9B72-89C2-D409-CD7C-B30C8C163A24}"/>
          </ac:spMkLst>
        </pc:spChg>
      </pc:sldChg>
      <pc:sldChg chg="del">
        <pc:chgData name="Peter Rasmussen" userId="451de974628c8bf6" providerId="LiveId" clId="{D5951069-459C-476D-9AE2-562500DCC868}" dt="2023-09-14T12:29:16.797" v="1743" actId="2696"/>
        <pc:sldMkLst>
          <pc:docMk/>
          <pc:sldMk cId="2651181647" sldId="262"/>
        </pc:sldMkLst>
      </pc:sldChg>
      <pc:sldChg chg="modSp mod">
        <pc:chgData name="Peter Rasmussen" userId="451de974628c8bf6" providerId="LiveId" clId="{D5951069-459C-476D-9AE2-562500DCC868}" dt="2023-09-14T12:19:07.098" v="1195" actId="20577"/>
        <pc:sldMkLst>
          <pc:docMk/>
          <pc:sldMk cId="2116877275" sldId="263"/>
        </pc:sldMkLst>
        <pc:spChg chg="mod">
          <ac:chgData name="Peter Rasmussen" userId="451de974628c8bf6" providerId="LiveId" clId="{D5951069-459C-476D-9AE2-562500DCC868}" dt="2023-09-14T12:18:09.599" v="1079" actId="20577"/>
          <ac:spMkLst>
            <pc:docMk/>
            <pc:sldMk cId="2116877275" sldId="263"/>
            <ac:spMk id="2" creationId="{2FDF21F0-B0CB-1D2E-68AF-EDEE2AB166D9}"/>
          </ac:spMkLst>
        </pc:spChg>
        <pc:spChg chg="mod">
          <ac:chgData name="Peter Rasmussen" userId="451de974628c8bf6" providerId="LiveId" clId="{D5951069-459C-476D-9AE2-562500DCC868}" dt="2023-09-14T12:19:07.098" v="1195" actId="20577"/>
          <ac:spMkLst>
            <pc:docMk/>
            <pc:sldMk cId="2116877275" sldId="263"/>
            <ac:spMk id="9" creationId="{94A6EE4B-7C0F-C1F8-BDCA-D540ED7375C4}"/>
          </ac:spMkLst>
        </pc:spChg>
      </pc:sldChg>
      <pc:sldChg chg="modSp mod">
        <pc:chgData name="Peter Rasmussen" userId="451de974628c8bf6" providerId="LiveId" clId="{D5951069-459C-476D-9AE2-562500DCC868}" dt="2023-09-14T12:20:47.137" v="1291" actId="20577"/>
        <pc:sldMkLst>
          <pc:docMk/>
          <pc:sldMk cId="1904114783" sldId="264"/>
        </pc:sldMkLst>
        <pc:spChg chg="mod">
          <ac:chgData name="Peter Rasmussen" userId="451de974628c8bf6" providerId="LiveId" clId="{D5951069-459C-476D-9AE2-562500DCC868}" dt="2023-09-14T12:20:16.215" v="1225" actId="20577"/>
          <ac:spMkLst>
            <pc:docMk/>
            <pc:sldMk cId="1904114783" sldId="264"/>
            <ac:spMk id="2" creationId="{4FABB4D4-A254-25D5-2F0A-1E8B00CE0679}"/>
          </ac:spMkLst>
        </pc:spChg>
        <pc:spChg chg="mod">
          <ac:chgData name="Peter Rasmussen" userId="451de974628c8bf6" providerId="LiveId" clId="{D5951069-459C-476D-9AE2-562500DCC868}" dt="2023-09-14T12:20:47.137" v="1291" actId="20577"/>
          <ac:spMkLst>
            <pc:docMk/>
            <pc:sldMk cId="1904114783" sldId="264"/>
            <ac:spMk id="9" creationId="{FD40A847-CE4B-79F0-0BDE-76362A779217}"/>
          </ac:spMkLst>
        </pc:spChg>
      </pc:sldChg>
      <pc:sldChg chg="del">
        <pc:chgData name="Peter Rasmussen" userId="451de974628c8bf6" providerId="LiveId" clId="{D5951069-459C-476D-9AE2-562500DCC868}" dt="2023-09-14T12:29:40.991" v="1744" actId="2696"/>
        <pc:sldMkLst>
          <pc:docMk/>
          <pc:sldMk cId="2332914420" sldId="265"/>
        </pc:sldMkLst>
      </pc:sldChg>
      <pc:sldChg chg="del">
        <pc:chgData name="Peter Rasmussen" userId="451de974628c8bf6" providerId="LiveId" clId="{D5951069-459C-476D-9AE2-562500DCC868}" dt="2023-09-14T12:29:54.914" v="1745" actId="2696"/>
        <pc:sldMkLst>
          <pc:docMk/>
          <pc:sldMk cId="3969777747" sldId="266"/>
        </pc:sldMkLst>
      </pc:sldChg>
      <pc:sldChg chg="modSp mod modNotesTx">
        <pc:chgData name="Peter Rasmussen" userId="451de974628c8bf6" providerId="LiveId" clId="{D5951069-459C-476D-9AE2-562500DCC868}" dt="2023-09-19T13:11:07.671" v="3286" actId="20577"/>
        <pc:sldMkLst>
          <pc:docMk/>
          <pc:sldMk cId="1695590729" sldId="267"/>
        </pc:sldMkLst>
        <pc:spChg chg="mod">
          <ac:chgData name="Peter Rasmussen" userId="451de974628c8bf6" providerId="LiveId" clId="{D5951069-459C-476D-9AE2-562500DCC868}" dt="2023-09-14T12:30:44.450" v="1753" actId="14100"/>
          <ac:spMkLst>
            <pc:docMk/>
            <pc:sldMk cId="1695590729" sldId="267"/>
            <ac:spMk id="2" creationId="{13C35248-4525-EC1C-9291-067ADBC220D5}"/>
          </ac:spMkLst>
        </pc:spChg>
        <pc:spChg chg="mod">
          <ac:chgData name="Peter Rasmussen" userId="451de974628c8bf6" providerId="LiveId" clId="{D5951069-459C-476D-9AE2-562500DCC868}" dt="2023-09-14T12:31:41.407" v="1847" actId="20577"/>
          <ac:spMkLst>
            <pc:docMk/>
            <pc:sldMk cId="1695590729" sldId="267"/>
            <ac:spMk id="9" creationId="{978964AB-B10B-876A-4A21-81FD0229FC3A}"/>
          </ac:spMkLst>
        </pc:spChg>
      </pc:sldChg>
      <pc:sldChg chg="modSp mod modNotesTx">
        <pc:chgData name="Peter Rasmussen" userId="451de974628c8bf6" providerId="LiveId" clId="{D5951069-459C-476D-9AE2-562500DCC868}" dt="2023-09-19T13:11:00.815" v="3272" actId="20577"/>
        <pc:sldMkLst>
          <pc:docMk/>
          <pc:sldMk cId="2177899170" sldId="268"/>
        </pc:sldMkLst>
        <pc:spChg chg="mod">
          <ac:chgData name="Peter Rasmussen" userId="451de974628c8bf6" providerId="LiveId" clId="{D5951069-459C-476D-9AE2-562500DCC868}" dt="2023-09-14T12:32:19.786" v="1854" actId="14100"/>
          <ac:spMkLst>
            <pc:docMk/>
            <pc:sldMk cId="2177899170" sldId="268"/>
            <ac:spMk id="2" creationId="{336FC175-166A-6C56-2EA7-EA694DE6BCE7}"/>
          </ac:spMkLst>
        </pc:spChg>
        <pc:spChg chg="mod">
          <ac:chgData name="Peter Rasmussen" userId="451de974628c8bf6" providerId="LiveId" clId="{D5951069-459C-476D-9AE2-562500DCC868}" dt="2023-09-14T12:33:41.054" v="2027" actId="20577"/>
          <ac:spMkLst>
            <pc:docMk/>
            <pc:sldMk cId="2177899170" sldId="268"/>
            <ac:spMk id="9" creationId="{CDA0F7A2-527E-7AC8-D478-5620A6ACEEFA}"/>
          </ac:spMkLst>
        </pc:spChg>
      </pc:sldChg>
      <pc:sldChg chg="modSp mod">
        <pc:chgData name="Peter Rasmussen" userId="451de974628c8bf6" providerId="LiveId" clId="{D5951069-459C-476D-9AE2-562500DCC868}" dt="2023-09-14T12:51:06.650" v="2299" actId="20577"/>
        <pc:sldMkLst>
          <pc:docMk/>
          <pc:sldMk cId="1995830390" sldId="269"/>
        </pc:sldMkLst>
        <pc:spChg chg="mod">
          <ac:chgData name="Peter Rasmussen" userId="451de974628c8bf6" providerId="LiveId" clId="{D5951069-459C-476D-9AE2-562500DCC868}" dt="2023-09-14T12:34:58.065" v="2033" actId="20577"/>
          <ac:spMkLst>
            <pc:docMk/>
            <pc:sldMk cId="1995830390" sldId="269"/>
            <ac:spMk id="2" creationId="{62E015DB-4742-755F-D8E0-3DC5884F789B}"/>
          </ac:spMkLst>
        </pc:spChg>
        <pc:spChg chg="mod">
          <ac:chgData name="Peter Rasmussen" userId="451de974628c8bf6" providerId="LiveId" clId="{D5951069-459C-476D-9AE2-562500DCC868}" dt="2023-09-14T12:51:06.650" v="2299" actId="20577"/>
          <ac:spMkLst>
            <pc:docMk/>
            <pc:sldMk cId="1995830390" sldId="269"/>
            <ac:spMk id="9" creationId="{A4B20626-3079-9A80-9DBB-AE7573B978A6}"/>
          </ac:spMkLst>
        </pc:spChg>
        <pc:picChg chg="mod">
          <ac:chgData name="Peter Rasmussen" userId="451de974628c8bf6" providerId="LiveId" clId="{D5951069-459C-476D-9AE2-562500DCC868}" dt="2023-09-14T12:44:21.968" v="2127" actId="14826"/>
          <ac:picMkLst>
            <pc:docMk/>
            <pc:sldMk cId="1995830390" sldId="269"/>
            <ac:picMk id="5" creationId="{BBD829F8-91CA-2A0B-0EF9-86BE8A3B9C6D}"/>
          </ac:picMkLst>
        </pc:picChg>
      </pc:sldChg>
      <pc:sldChg chg="modSp mod ord modNotesTx">
        <pc:chgData name="Peter Rasmussen" userId="451de974628c8bf6" providerId="LiveId" clId="{D5951069-459C-476D-9AE2-562500DCC868}" dt="2023-09-19T13:52:18.168" v="3325"/>
        <pc:sldMkLst>
          <pc:docMk/>
          <pc:sldMk cId="726348409" sldId="270"/>
        </pc:sldMkLst>
        <pc:spChg chg="mod">
          <ac:chgData name="Peter Rasmussen" userId="451de974628c8bf6" providerId="LiveId" clId="{D5951069-459C-476D-9AE2-562500DCC868}" dt="2023-09-19T13:38:35.312" v="3313" actId="20577"/>
          <ac:spMkLst>
            <pc:docMk/>
            <pc:sldMk cId="726348409" sldId="270"/>
            <ac:spMk id="2" creationId="{384A728D-B134-B8EF-CAD4-CD5D1FD7B635}"/>
          </ac:spMkLst>
        </pc:spChg>
        <pc:spChg chg="mod">
          <ac:chgData name="Peter Rasmussen" userId="451de974628c8bf6" providerId="LiveId" clId="{D5951069-459C-476D-9AE2-562500DCC868}" dt="2023-09-19T13:38:49.254" v="3323" actId="20577"/>
          <ac:spMkLst>
            <pc:docMk/>
            <pc:sldMk cId="726348409" sldId="270"/>
            <ac:spMk id="9" creationId="{39A0635A-F05B-9D40-5C3C-5AEA8DE86996}"/>
          </ac:spMkLst>
        </pc:spChg>
        <pc:picChg chg="mod">
          <ac:chgData name="Peter Rasmussen" userId="451de974628c8bf6" providerId="LiveId" clId="{D5951069-459C-476D-9AE2-562500DCC868}" dt="2023-09-19T13:51:56.073" v="3324" actId="14826"/>
          <ac:picMkLst>
            <pc:docMk/>
            <pc:sldMk cId="726348409" sldId="270"/>
            <ac:picMk id="5" creationId="{C0C44396-0ECA-325B-4C05-A04E99EE77BC}"/>
          </ac:picMkLst>
        </pc:picChg>
      </pc:sldChg>
      <pc:sldChg chg="new del">
        <pc:chgData name="Peter Rasmussen" userId="451de974628c8bf6" providerId="LiveId" clId="{D5951069-459C-476D-9AE2-562500DCC868}" dt="2023-09-14T12:46:16.216" v="2160" actId="47"/>
        <pc:sldMkLst>
          <pc:docMk/>
          <pc:sldMk cId="415753122" sldId="271"/>
        </pc:sldMkLst>
      </pc:sldChg>
      <pc:sldChg chg="modSp add mod">
        <pc:chgData name="Peter Rasmussen" userId="451de974628c8bf6" providerId="LiveId" clId="{D5951069-459C-476D-9AE2-562500DCC868}" dt="2023-09-14T13:08:43.339" v="2359" actId="20577"/>
        <pc:sldMkLst>
          <pc:docMk/>
          <pc:sldMk cId="823067869" sldId="271"/>
        </pc:sldMkLst>
        <pc:spChg chg="mod">
          <ac:chgData name="Peter Rasmussen" userId="451de974628c8bf6" providerId="LiveId" clId="{D5951069-459C-476D-9AE2-562500DCC868}" dt="2023-09-14T12:46:45.845" v="2197" actId="20577"/>
          <ac:spMkLst>
            <pc:docMk/>
            <pc:sldMk cId="823067869" sldId="271"/>
            <ac:spMk id="2" creationId="{62E015DB-4742-755F-D8E0-3DC5884F789B}"/>
          </ac:spMkLst>
        </pc:spChg>
        <pc:spChg chg="mod">
          <ac:chgData name="Peter Rasmussen" userId="451de974628c8bf6" providerId="LiveId" clId="{D5951069-459C-476D-9AE2-562500DCC868}" dt="2023-09-14T13:08:43.339" v="2359" actId="20577"/>
          <ac:spMkLst>
            <pc:docMk/>
            <pc:sldMk cId="823067869" sldId="271"/>
            <ac:spMk id="9" creationId="{A4B20626-3079-9A80-9DBB-AE7573B978A6}"/>
          </ac:spMkLst>
        </pc:spChg>
        <pc:picChg chg="mod">
          <ac:chgData name="Peter Rasmussen" userId="451de974628c8bf6" providerId="LiveId" clId="{D5951069-459C-476D-9AE2-562500DCC868}" dt="2023-09-14T13:07:06.738" v="2301" actId="14826"/>
          <ac:picMkLst>
            <pc:docMk/>
            <pc:sldMk cId="823067869" sldId="271"/>
            <ac:picMk id="5" creationId="{BBD829F8-91CA-2A0B-0EF9-86BE8A3B9C6D}"/>
          </ac:picMkLst>
        </pc:picChg>
      </pc:sldChg>
      <pc:sldChg chg="modSp add mod modNotesTx">
        <pc:chgData name="Peter Rasmussen" userId="451de974628c8bf6" providerId="LiveId" clId="{D5951069-459C-476D-9AE2-562500DCC868}" dt="2023-09-19T13:18:49.226" v="3289"/>
        <pc:sldMkLst>
          <pc:docMk/>
          <pc:sldMk cId="1102233683" sldId="272"/>
        </pc:sldMkLst>
        <pc:spChg chg="mod">
          <ac:chgData name="Peter Rasmussen" userId="451de974628c8bf6" providerId="LiveId" clId="{D5951069-459C-476D-9AE2-562500DCC868}" dt="2023-09-14T13:28:20.912" v="2647" actId="20577"/>
          <ac:spMkLst>
            <pc:docMk/>
            <pc:sldMk cId="1102233683" sldId="272"/>
            <ac:spMk id="2" creationId="{62E015DB-4742-755F-D8E0-3DC5884F789B}"/>
          </ac:spMkLst>
        </pc:spChg>
        <pc:spChg chg="mod">
          <ac:chgData name="Peter Rasmussen" userId="451de974628c8bf6" providerId="LiveId" clId="{D5951069-459C-476D-9AE2-562500DCC868}" dt="2023-09-14T13:28:48.652" v="2653" actId="20577"/>
          <ac:spMkLst>
            <pc:docMk/>
            <pc:sldMk cId="1102233683" sldId="272"/>
            <ac:spMk id="9" creationId="{A4B20626-3079-9A80-9DBB-AE7573B978A6}"/>
          </ac:spMkLst>
        </pc:spChg>
        <pc:picChg chg="mod">
          <ac:chgData name="Peter Rasmussen" userId="451de974628c8bf6" providerId="LiveId" clId="{D5951069-459C-476D-9AE2-562500DCC868}" dt="2023-09-14T13:14:21.921" v="2395" actId="1076"/>
          <ac:picMkLst>
            <pc:docMk/>
            <pc:sldMk cId="1102233683" sldId="272"/>
            <ac:picMk id="5" creationId="{BBD829F8-91CA-2A0B-0EF9-86BE8A3B9C6D}"/>
          </ac:picMkLst>
        </pc:picChg>
      </pc:sldChg>
      <pc:sldChg chg="new del">
        <pc:chgData name="Peter Rasmussen" userId="451de974628c8bf6" providerId="LiveId" clId="{D5951069-459C-476D-9AE2-562500DCC868}" dt="2023-09-14T13:07:22.989" v="2303" actId="2696"/>
        <pc:sldMkLst>
          <pc:docMk/>
          <pc:sldMk cId="3763655588" sldId="272"/>
        </pc:sldMkLst>
      </pc:sldChg>
      <pc:sldChg chg="modSp add mod modNotesTx">
        <pc:chgData name="Peter Rasmussen" userId="451de974628c8bf6" providerId="LiveId" clId="{D5951069-459C-476D-9AE2-562500DCC868}" dt="2023-09-19T12:34:45.836" v="3225"/>
        <pc:sldMkLst>
          <pc:docMk/>
          <pc:sldMk cId="3638494193" sldId="273"/>
        </pc:sldMkLst>
        <pc:spChg chg="mod">
          <ac:chgData name="Peter Rasmussen" userId="451de974628c8bf6" providerId="LiveId" clId="{D5951069-459C-476D-9AE2-562500DCC868}" dt="2023-09-14T14:05:46.366" v="3022" actId="20577"/>
          <ac:spMkLst>
            <pc:docMk/>
            <pc:sldMk cId="3638494193" sldId="273"/>
            <ac:spMk id="3" creationId="{1AD2FD5B-B570-1E75-C30D-DB7AD2CF7725}"/>
          </ac:spMkLst>
        </pc:spChg>
      </pc:sldChg>
      <pc:sldChg chg="modSp add mod">
        <pc:chgData name="Peter Rasmussen" userId="451de974628c8bf6" providerId="LiveId" clId="{D5951069-459C-476D-9AE2-562500DCC868}" dt="2023-09-14T14:08:36.756" v="3060" actId="790"/>
        <pc:sldMkLst>
          <pc:docMk/>
          <pc:sldMk cId="1027271232" sldId="274"/>
        </pc:sldMkLst>
        <pc:spChg chg="mod">
          <ac:chgData name="Peter Rasmussen" userId="451de974628c8bf6" providerId="LiveId" clId="{D5951069-459C-476D-9AE2-562500DCC868}" dt="2023-09-14T14:08:36.756" v="3060" actId="790"/>
          <ac:spMkLst>
            <pc:docMk/>
            <pc:sldMk cId="1027271232" sldId="274"/>
            <ac:spMk id="3" creationId="{7F0DB10F-3540-454B-B14D-84C16937A28F}"/>
          </ac:spMkLst>
        </pc:spChg>
      </pc:sldChg>
      <pc:sldChg chg="modNotesTx">
        <pc:chgData name="Peter Rasmussen" userId="451de974628c8bf6" providerId="LiveId" clId="{D5951069-459C-476D-9AE2-562500DCC868}" dt="2023-09-19T13:15:32.122" v="3288" actId="113"/>
        <pc:sldMkLst>
          <pc:docMk/>
          <pc:sldMk cId="751753351" sldId="275"/>
        </pc:sldMkLst>
      </pc:sldChg>
      <pc:sldChg chg="modNotesTx">
        <pc:chgData name="Peter Rasmussen" userId="451de974628c8bf6" providerId="LiveId" clId="{D5951069-459C-476D-9AE2-562500DCC868}" dt="2023-09-19T13:52:51.424" v="3326"/>
        <pc:sldMkLst>
          <pc:docMk/>
          <pc:sldMk cId="2876714756" sldId="276"/>
        </pc:sldMkLst>
      </pc:sldChg>
      <pc:sldChg chg="modNotesTx">
        <pc:chgData name="Peter Rasmussen" userId="451de974628c8bf6" providerId="LiveId" clId="{D5951069-459C-476D-9AE2-562500DCC868}" dt="2023-09-19T13:01:29.511" v="3228"/>
        <pc:sldMkLst>
          <pc:docMk/>
          <pc:sldMk cId="2919516951" sldId="278"/>
        </pc:sldMkLst>
      </pc:sldChg>
      <pc:sldChg chg="modSp add mod">
        <pc:chgData name="Peter Rasmussen" userId="451de974628c8bf6" providerId="LiveId" clId="{D5951069-459C-476D-9AE2-562500DCC868}" dt="2023-09-19T14:10:05.987" v="3342" actId="20577"/>
        <pc:sldMkLst>
          <pc:docMk/>
          <pc:sldMk cId="1715291822" sldId="280"/>
        </pc:sldMkLst>
        <pc:spChg chg="mod">
          <ac:chgData name="Peter Rasmussen" userId="451de974628c8bf6" providerId="LiveId" clId="{D5951069-459C-476D-9AE2-562500DCC868}" dt="2023-09-19T14:10:05.987" v="3342" actId="20577"/>
          <ac:spMkLst>
            <pc:docMk/>
            <pc:sldMk cId="1715291822" sldId="280"/>
            <ac:spMk id="2" creationId="{384A728D-B134-B8EF-CAD4-CD5D1FD7B6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D903F-B7C2-4F7A-A25F-D3A041F182F0}" type="datetimeFigureOut">
              <a:rPr lang="da-DK" smtClean="0"/>
              <a:t>13-09-2024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FA953-0958-4DE6-BB42-18C0A66FE2AA}" type="slidenum">
              <a:rPr lang="da-DK" smtClean="0"/>
              <a:t>‹nr.›</a:t>
            </a:fld>
            <a:endParaRPr lang="da-DK"/>
          </a:p>
        </p:txBody>
      </p:sp>
    </p:spTree>
    <p:extLst>
      <p:ext uri="{BB962C8B-B14F-4D97-AF65-F5344CB8AC3E}">
        <p14:creationId xmlns:p14="http://schemas.microsoft.com/office/powerpoint/2010/main" val="1843439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nb-NO" sz="1800" kern="100" dirty="0">
                <a:effectLst/>
                <a:latin typeface="Calibri" panose="020F0502020204030204" pitchFamily="34" charset="0"/>
                <a:ea typeface="Calibri" panose="020F0502020204030204" pitchFamily="34" charset="0"/>
                <a:cs typeface="Times New Roman" panose="02020603050405020304" pitchFamily="18" charset="0"/>
              </a:rPr>
              <a:t>Godaften og velkommen til dette foredrag. </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Jeg er rigtig glad for at se jer, og jeg har glædet mig rigtigt meget til at dele mine tanker med jer, og hvorfor starter jeg så lige på denne måde? Det gør jeg, fordi jeg har lært det!</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Det kan virke selvcentreret, for det tager udgangspunkt i mit liv (det er hvad jeg har). Men jeg håber, at I kan bruge de emner, vi gennem mit liv kommer ind på, til noget. </a:t>
            </a:r>
          </a:p>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1</a:t>
            </a:fld>
            <a:endParaRPr lang="da-DK"/>
          </a:p>
        </p:txBody>
      </p:sp>
    </p:spTree>
    <p:extLst>
      <p:ext uri="{BB962C8B-B14F-4D97-AF65-F5344CB8AC3E}">
        <p14:creationId xmlns:p14="http://schemas.microsoft.com/office/powerpoint/2010/main" val="3438242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18</a:t>
            </a:fld>
            <a:endParaRPr lang="da-DK"/>
          </a:p>
        </p:txBody>
      </p:sp>
    </p:spTree>
    <p:extLst>
      <p:ext uri="{BB962C8B-B14F-4D97-AF65-F5344CB8AC3E}">
        <p14:creationId xmlns:p14="http://schemas.microsoft.com/office/powerpoint/2010/main" val="26169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19</a:t>
            </a:fld>
            <a:endParaRPr lang="da-DK"/>
          </a:p>
        </p:txBody>
      </p:sp>
    </p:spTree>
    <p:extLst>
      <p:ext uri="{BB962C8B-B14F-4D97-AF65-F5344CB8AC3E}">
        <p14:creationId xmlns:p14="http://schemas.microsoft.com/office/powerpoint/2010/main" val="2279457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20</a:t>
            </a:fld>
            <a:endParaRPr lang="da-DK"/>
          </a:p>
        </p:txBody>
      </p:sp>
    </p:spTree>
    <p:extLst>
      <p:ext uri="{BB962C8B-B14F-4D97-AF65-F5344CB8AC3E}">
        <p14:creationId xmlns:p14="http://schemas.microsoft.com/office/powerpoint/2010/main" val="230669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21</a:t>
            </a:fld>
            <a:endParaRPr lang="da-DK"/>
          </a:p>
        </p:txBody>
      </p:sp>
    </p:spTree>
    <p:extLst>
      <p:ext uri="{BB962C8B-B14F-4D97-AF65-F5344CB8AC3E}">
        <p14:creationId xmlns:p14="http://schemas.microsoft.com/office/powerpoint/2010/main" val="352363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2</a:t>
            </a:fld>
            <a:endParaRPr lang="da-DK"/>
          </a:p>
        </p:txBody>
      </p:sp>
    </p:spTree>
    <p:extLst>
      <p:ext uri="{BB962C8B-B14F-4D97-AF65-F5344CB8AC3E}">
        <p14:creationId xmlns:p14="http://schemas.microsoft.com/office/powerpoint/2010/main" val="2488632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3</a:t>
            </a:fld>
            <a:endParaRPr lang="da-DK"/>
          </a:p>
        </p:txBody>
      </p:sp>
    </p:spTree>
    <p:extLst>
      <p:ext uri="{BB962C8B-B14F-4D97-AF65-F5344CB8AC3E}">
        <p14:creationId xmlns:p14="http://schemas.microsoft.com/office/powerpoint/2010/main" val="3040516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5</a:t>
            </a:fld>
            <a:endParaRPr lang="da-DK"/>
          </a:p>
        </p:txBody>
      </p:sp>
    </p:spTree>
    <p:extLst>
      <p:ext uri="{BB962C8B-B14F-4D97-AF65-F5344CB8AC3E}">
        <p14:creationId xmlns:p14="http://schemas.microsoft.com/office/powerpoint/2010/main" val="125249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7</a:t>
            </a:fld>
            <a:endParaRPr lang="da-DK"/>
          </a:p>
        </p:txBody>
      </p:sp>
    </p:spTree>
    <p:extLst>
      <p:ext uri="{BB962C8B-B14F-4D97-AF65-F5344CB8AC3E}">
        <p14:creationId xmlns:p14="http://schemas.microsoft.com/office/powerpoint/2010/main" val="115110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12</a:t>
            </a:fld>
            <a:endParaRPr lang="da-DK"/>
          </a:p>
        </p:txBody>
      </p:sp>
    </p:spTree>
    <p:extLst>
      <p:ext uri="{BB962C8B-B14F-4D97-AF65-F5344CB8AC3E}">
        <p14:creationId xmlns:p14="http://schemas.microsoft.com/office/powerpoint/2010/main" val="375453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BF5FA953-0958-4DE6-BB42-18C0A66FE2AA}" type="slidenum">
              <a:rPr lang="da-DK" smtClean="0"/>
              <a:t>14</a:t>
            </a:fld>
            <a:endParaRPr lang="da-DK"/>
          </a:p>
        </p:txBody>
      </p:sp>
    </p:spTree>
    <p:extLst>
      <p:ext uri="{BB962C8B-B14F-4D97-AF65-F5344CB8AC3E}">
        <p14:creationId xmlns:p14="http://schemas.microsoft.com/office/powerpoint/2010/main" val="631155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15</a:t>
            </a:fld>
            <a:endParaRPr lang="da-DK"/>
          </a:p>
        </p:txBody>
      </p:sp>
    </p:spTree>
    <p:extLst>
      <p:ext uri="{BB962C8B-B14F-4D97-AF65-F5344CB8AC3E}">
        <p14:creationId xmlns:p14="http://schemas.microsoft.com/office/powerpoint/2010/main" val="391196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F5FA953-0958-4DE6-BB42-18C0A66FE2AA}" type="slidenum">
              <a:rPr lang="da-DK" smtClean="0"/>
              <a:t>17</a:t>
            </a:fld>
            <a:endParaRPr lang="da-DK"/>
          </a:p>
        </p:txBody>
      </p:sp>
    </p:spTree>
    <p:extLst>
      <p:ext uri="{BB962C8B-B14F-4D97-AF65-F5344CB8AC3E}">
        <p14:creationId xmlns:p14="http://schemas.microsoft.com/office/powerpoint/2010/main" val="2859644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88B3A-7CAF-6036-7B0E-0019D9BB2B9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905A4FB-088E-A1D7-90B5-07146AE83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043385E-C777-71DD-7AEF-8C8A13C809A8}"/>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5" name="Pladsholder til sidefod 4">
            <a:extLst>
              <a:ext uri="{FF2B5EF4-FFF2-40B4-BE49-F238E27FC236}">
                <a16:creationId xmlns:a16="http://schemas.microsoft.com/office/drawing/2014/main" id="{A2D88083-EC84-AD84-7650-438CD8B611F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11DBF5A-13A6-05CC-F972-17D05B3AE671}"/>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384070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5A822-8AEB-D372-52D9-4735478F342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04A663A-C998-7D97-CED6-2E684AD553E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A2DFF07-A32A-63B8-C0F2-AC7016C6BB57}"/>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5" name="Pladsholder til sidefod 4">
            <a:extLst>
              <a:ext uri="{FF2B5EF4-FFF2-40B4-BE49-F238E27FC236}">
                <a16:creationId xmlns:a16="http://schemas.microsoft.com/office/drawing/2014/main" id="{B142D807-7D3C-85D3-3A9E-FA0488E6316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D862D6-402C-B4C3-3EDD-3BE52DAE20A0}"/>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23982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DB2CC81A-354E-062B-5262-6A9AEA3FB4FB}"/>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C2C3BFE-FBAA-92CC-3FEF-E21B4963494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4D94621-29DD-ADDC-8825-0C0F3A8033B3}"/>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5" name="Pladsholder til sidefod 4">
            <a:extLst>
              <a:ext uri="{FF2B5EF4-FFF2-40B4-BE49-F238E27FC236}">
                <a16:creationId xmlns:a16="http://schemas.microsoft.com/office/drawing/2014/main" id="{93649487-C65E-EA35-CE20-418EE0835FB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0F4B186-DEF5-F273-BAF5-2EA906A249CB}"/>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308241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BF7C4-0264-D49A-C5AD-3C80948A022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C984DA0-536E-5711-AAD9-80B7D5F796E3}"/>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109B7F5-D930-8930-DB5B-3D158B004FDA}"/>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5" name="Pladsholder til sidefod 4">
            <a:extLst>
              <a:ext uri="{FF2B5EF4-FFF2-40B4-BE49-F238E27FC236}">
                <a16:creationId xmlns:a16="http://schemas.microsoft.com/office/drawing/2014/main" id="{756A1FAF-068A-207D-4656-7E906B9234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E149EDB-91DC-6444-483B-1C502406FF7B}"/>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241027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4EFDF-4411-AD84-49B5-C284514CEDE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BD076BB-1F45-2E0E-2978-DC3F490618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2164DC0-5F98-30BD-1050-CE9C6D014AC8}"/>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5" name="Pladsholder til sidefod 4">
            <a:extLst>
              <a:ext uri="{FF2B5EF4-FFF2-40B4-BE49-F238E27FC236}">
                <a16:creationId xmlns:a16="http://schemas.microsoft.com/office/drawing/2014/main" id="{05B8E8D6-BCB9-1F24-9DC5-046D34B85C8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250E68C-927D-04AA-79B5-CE4347353EF8}"/>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202055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A73FC-50A9-6C72-1EE3-C62FDB22170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4CE9B99-83B5-D601-D205-87178F3C99A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EAA3D09-DD4C-2BEC-DBD0-4C3DDDE9C6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2FDC02B-A01C-69B2-04C1-D4CDEC82CCBB}"/>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6" name="Pladsholder til sidefod 5">
            <a:extLst>
              <a:ext uri="{FF2B5EF4-FFF2-40B4-BE49-F238E27FC236}">
                <a16:creationId xmlns:a16="http://schemas.microsoft.com/office/drawing/2014/main" id="{FBA23A75-F0E8-6736-22C8-3BF74604C74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D811AAA-D384-002E-1515-862C5C1E3988}"/>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417693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B296D-994F-0DF2-42C6-BAD878EED2E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BC4CC8A-7E19-2F33-4423-C2098F97CB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C80CB13E-D0C7-E0D3-B031-72C337C65F78}"/>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5490052-2B1C-F146-EEAA-4B3EC6B9A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5EEB0CA-3AEE-6E60-32CF-0CB9B3726A3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BCDE4AA-0937-2C16-EE68-DC29D143ECE3}"/>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8" name="Pladsholder til sidefod 7">
            <a:extLst>
              <a:ext uri="{FF2B5EF4-FFF2-40B4-BE49-F238E27FC236}">
                <a16:creationId xmlns:a16="http://schemas.microsoft.com/office/drawing/2014/main" id="{D7CD38DB-C79F-EF99-B6B7-D2AC146FBC1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4DBE92E-2400-E0C9-A6D3-B3285530A690}"/>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375241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9D2B6-78A5-0DA9-B52D-4C6E7538B601}"/>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02DEB24-E4B5-BA2B-22B7-3FDF80868462}"/>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4" name="Pladsholder til sidefod 3">
            <a:extLst>
              <a:ext uri="{FF2B5EF4-FFF2-40B4-BE49-F238E27FC236}">
                <a16:creationId xmlns:a16="http://schemas.microsoft.com/office/drawing/2014/main" id="{628EC703-E647-1881-199C-03A61BE10F87}"/>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96C8591-1AB5-E882-CAD4-BF01ED75DBE7}"/>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3588854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A47A38A-9B1C-174F-6749-7C85F7CAFE91}"/>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3" name="Pladsholder til sidefod 2">
            <a:extLst>
              <a:ext uri="{FF2B5EF4-FFF2-40B4-BE49-F238E27FC236}">
                <a16:creationId xmlns:a16="http://schemas.microsoft.com/office/drawing/2014/main" id="{A92AA5C4-2BEE-A09A-F6D9-BC88A7485D8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BAD2DE9-6D46-A8B5-C8BA-59A16382E906}"/>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153454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7EBB6-0C45-5EEA-C9E1-10C1CA62445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6AEC95E9-B455-3959-A5FB-964C2B10D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65F4F1B-C59E-C7BC-EAF6-57F753602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F91F49F-3228-27E8-38CF-0B46B9F858F5}"/>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6" name="Pladsholder til sidefod 5">
            <a:extLst>
              <a:ext uri="{FF2B5EF4-FFF2-40B4-BE49-F238E27FC236}">
                <a16:creationId xmlns:a16="http://schemas.microsoft.com/office/drawing/2014/main" id="{AB1F8660-C774-EE17-A707-ED424EE370F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D1C2990-5E1F-AC35-4EB9-FE99DF84A7A2}"/>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207397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99669-7C62-753C-8169-0B7941AEEA7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9B6E73DA-596B-FEE0-A533-C423EA1916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D4D17DD-D34E-20F6-074B-3A2BE9F9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9072708-0F68-F76B-87AF-4A71A79547F5}"/>
              </a:ext>
            </a:extLst>
          </p:cNvPr>
          <p:cNvSpPr>
            <a:spLocks noGrp="1"/>
          </p:cNvSpPr>
          <p:nvPr>
            <p:ph type="dt" sz="half" idx="10"/>
          </p:nvPr>
        </p:nvSpPr>
        <p:spPr/>
        <p:txBody>
          <a:bodyPr/>
          <a:lstStyle/>
          <a:p>
            <a:fld id="{2DB37246-EA47-4CD6-950D-77E6A1AD5739}" type="datetimeFigureOut">
              <a:rPr lang="da-DK" smtClean="0"/>
              <a:t>13-09-2024</a:t>
            </a:fld>
            <a:endParaRPr lang="da-DK"/>
          </a:p>
        </p:txBody>
      </p:sp>
      <p:sp>
        <p:nvSpPr>
          <p:cNvPr id="6" name="Pladsholder til sidefod 5">
            <a:extLst>
              <a:ext uri="{FF2B5EF4-FFF2-40B4-BE49-F238E27FC236}">
                <a16:creationId xmlns:a16="http://schemas.microsoft.com/office/drawing/2014/main" id="{6B100701-35C6-0A86-DB98-9AD8943BED3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00E138A-54A2-8B68-70C5-A7D6DBA43435}"/>
              </a:ext>
            </a:extLst>
          </p:cNvPr>
          <p:cNvSpPr>
            <a:spLocks noGrp="1"/>
          </p:cNvSpPr>
          <p:nvPr>
            <p:ph type="sldNum" sz="quarter" idx="12"/>
          </p:nvPr>
        </p:nvSpPr>
        <p:spPr/>
        <p:txBody>
          <a:bodyPr/>
          <a:lstStyle/>
          <a:p>
            <a:fld id="{8CD5C6E0-4495-4553-9B4D-6D438BE6A5CB}" type="slidenum">
              <a:rPr lang="da-DK" smtClean="0"/>
              <a:t>‹nr.›</a:t>
            </a:fld>
            <a:endParaRPr lang="da-DK"/>
          </a:p>
        </p:txBody>
      </p:sp>
    </p:spTree>
    <p:extLst>
      <p:ext uri="{BB962C8B-B14F-4D97-AF65-F5344CB8AC3E}">
        <p14:creationId xmlns:p14="http://schemas.microsoft.com/office/powerpoint/2010/main" val="1949235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0920261-6CF5-7333-8EFB-23FB60733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A8FFCA8-BF34-1B5C-CB1F-7DBCE64670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D61009D-EDDB-7861-07B2-00ADAD8330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37246-EA47-4CD6-950D-77E6A1AD5739}" type="datetimeFigureOut">
              <a:rPr lang="da-DK" smtClean="0"/>
              <a:t>13-09-2024</a:t>
            </a:fld>
            <a:endParaRPr lang="da-DK"/>
          </a:p>
        </p:txBody>
      </p:sp>
      <p:sp>
        <p:nvSpPr>
          <p:cNvPr id="5" name="Pladsholder til sidefod 4">
            <a:extLst>
              <a:ext uri="{FF2B5EF4-FFF2-40B4-BE49-F238E27FC236}">
                <a16:creationId xmlns:a16="http://schemas.microsoft.com/office/drawing/2014/main" id="{9470B1B6-3226-844C-EA14-0C487AFD60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E8AE471-73DB-4AB5-8E92-43DCA9896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5C6E0-4495-4553-9B4D-6D438BE6A5CB}" type="slidenum">
              <a:rPr lang="da-DK" smtClean="0"/>
              <a:t>‹nr.›</a:t>
            </a:fld>
            <a:endParaRPr lang="da-DK"/>
          </a:p>
        </p:txBody>
      </p:sp>
    </p:spTree>
    <p:extLst>
      <p:ext uri="{BB962C8B-B14F-4D97-AF65-F5344CB8AC3E}">
        <p14:creationId xmlns:p14="http://schemas.microsoft.com/office/powerpoint/2010/main" val="3184031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250861-2BDD-DEA0-C489-D919E1144EC6}"/>
              </a:ext>
            </a:extLst>
          </p:cNvPr>
          <p:cNvSpPr>
            <a:spLocks noGrp="1"/>
          </p:cNvSpPr>
          <p:nvPr>
            <p:ph type="title"/>
          </p:nvPr>
        </p:nvSpPr>
        <p:spPr>
          <a:xfrm>
            <a:off x="640080" y="338248"/>
            <a:ext cx="4368602" cy="1956841"/>
          </a:xfrm>
        </p:spPr>
        <p:txBody>
          <a:bodyPr anchor="b">
            <a:normAutofit/>
          </a:bodyPr>
          <a:lstStyle/>
          <a:p>
            <a:r>
              <a:rPr lang="da-DK" sz="5400" dirty="0"/>
              <a:t>Dagens emner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1AD2FD5B-B570-1E75-C30D-DB7AD2CF7725}"/>
              </a:ext>
            </a:extLst>
          </p:cNvPr>
          <p:cNvSpPr>
            <a:spLocks noGrp="1"/>
          </p:cNvSpPr>
          <p:nvPr>
            <p:ph idx="1"/>
          </p:nvPr>
        </p:nvSpPr>
        <p:spPr>
          <a:xfrm>
            <a:off x="640080" y="2872899"/>
            <a:ext cx="4243589" cy="3320668"/>
          </a:xfrm>
        </p:spPr>
        <p:txBody>
          <a:bodyPr>
            <a:normAutofit/>
          </a:bodyPr>
          <a:lstStyle/>
          <a:p>
            <a:r>
              <a:rPr lang="da-DK" sz="2200" dirty="0"/>
              <a:t>Hvem holder foredrag?</a:t>
            </a:r>
          </a:p>
          <a:p>
            <a:r>
              <a:rPr lang="da-DK" sz="2200" dirty="0"/>
              <a:t>Selvmedicinering.</a:t>
            </a:r>
          </a:p>
          <a:p>
            <a:r>
              <a:rPr lang="da-DK" sz="2200" dirty="0"/>
              <a:t>Fejldiagnose.</a:t>
            </a:r>
          </a:p>
          <a:p>
            <a:r>
              <a:rPr lang="da-DK" sz="2200" dirty="0"/>
              <a:t>Et liv som </a:t>
            </a:r>
            <a:r>
              <a:rPr lang="da-DK" sz="2200" dirty="0" err="1"/>
              <a:t>alien</a:t>
            </a:r>
            <a:r>
              <a:rPr lang="da-DK" sz="2200" dirty="0"/>
              <a:t>.</a:t>
            </a:r>
          </a:p>
          <a:p>
            <a:r>
              <a:rPr lang="da-DK" sz="2200" dirty="0"/>
              <a:t>Fokus på detaljer.</a:t>
            </a:r>
          </a:p>
          <a:p>
            <a:r>
              <a:rPr lang="da-DK" sz="2200" dirty="0"/>
              <a:t>En autismevenlig arbejdsplads.</a:t>
            </a:r>
          </a:p>
          <a:p>
            <a:r>
              <a:rPr lang="da-DK" sz="2200" dirty="0"/>
              <a:t>Humor som forløser.</a:t>
            </a:r>
          </a:p>
          <a:p>
            <a:endParaRPr lang="da-DK" sz="2200" dirty="0"/>
          </a:p>
          <a:p>
            <a:endParaRPr lang="da-DK" sz="2200" dirty="0"/>
          </a:p>
        </p:txBody>
      </p:sp>
      <p:pic>
        <p:nvPicPr>
          <p:cNvPr id="5" name="Billede 4">
            <a:extLst>
              <a:ext uri="{FF2B5EF4-FFF2-40B4-BE49-F238E27FC236}">
                <a16:creationId xmlns:a16="http://schemas.microsoft.com/office/drawing/2014/main" id="{633DC00A-42AB-6D82-1C8C-36155BA073BD}"/>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8805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DF21F0-B0CB-1D2E-68AF-EDEE2AB166D9}"/>
              </a:ext>
            </a:extLst>
          </p:cNvPr>
          <p:cNvSpPr>
            <a:spLocks noGrp="1"/>
          </p:cNvSpPr>
          <p:nvPr>
            <p:ph type="title"/>
          </p:nvPr>
        </p:nvSpPr>
        <p:spPr>
          <a:xfrm>
            <a:off x="640080" y="325369"/>
            <a:ext cx="4368602" cy="1956841"/>
          </a:xfrm>
        </p:spPr>
        <p:txBody>
          <a:bodyPr anchor="b">
            <a:normAutofit/>
          </a:bodyPr>
          <a:lstStyle/>
          <a:p>
            <a:r>
              <a:rPr lang="da-DK" sz="5400" dirty="0"/>
              <a:t>Elsker at finde mønstre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4A6EE4B-7C0F-C1F8-BDCA-D540ED7375C4}"/>
              </a:ext>
            </a:extLst>
          </p:cNvPr>
          <p:cNvSpPr>
            <a:spLocks noGrp="1"/>
          </p:cNvSpPr>
          <p:nvPr>
            <p:ph idx="1"/>
          </p:nvPr>
        </p:nvSpPr>
        <p:spPr>
          <a:xfrm>
            <a:off x="640080" y="2872899"/>
            <a:ext cx="4243589" cy="3320668"/>
          </a:xfrm>
        </p:spPr>
        <p:txBody>
          <a:bodyPr>
            <a:normAutofit/>
          </a:bodyPr>
          <a:lstStyle/>
          <a:p>
            <a:r>
              <a:rPr lang="da-DK" sz="2200" dirty="0"/>
              <a:t>Kan endda finde på at dokumentere de mønstre, jeg finder.</a:t>
            </a:r>
          </a:p>
          <a:p>
            <a:r>
              <a:rPr lang="da-DK" sz="2200" dirty="0"/>
              <a:t>Her er et palindrom. Smukt, ikke sandt? </a:t>
            </a:r>
          </a:p>
        </p:txBody>
      </p:sp>
      <p:pic>
        <p:nvPicPr>
          <p:cNvPr id="5" name="Pladsholder til indhold 4" descr="Et billede, der indeholder tekst, Måleinstrument, bil, speedometer&#10;&#10;Automatisk genereret beskrivelse">
            <a:extLst>
              <a:ext uri="{FF2B5EF4-FFF2-40B4-BE49-F238E27FC236}">
                <a16:creationId xmlns:a16="http://schemas.microsoft.com/office/drawing/2014/main" id="{DED96B0A-B11B-25D7-2251-DD542B37C960}"/>
              </a:ext>
            </a:extLst>
          </p:cNvPr>
          <p:cNvPicPr>
            <a:picLocks noChangeAspect="1"/>
          </p:cNvPicPr>
          <p:nvPr/>
        </p:nvPicPr>
        <p:blipFill rotWithShape="1">
          <a:blip r:embed="rId2">
            <a:extLst>
              <a:ext uri="{28A0092B-C50C-407E-A947-70E740481C1C}">
                <a14:useLocalDpi xmlns:a14="http://schemas.microsoft.com/office/drawing/2010/main" val="0"/>
              </a:ext>
            </a:extLst>
          </a:blip>
          <a:srcRect l="18372" r="64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687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FABB4D4-A254-25D5-2F0A-1E8B00CE0679}"/>
              </a:ext>
            </a:extLst>
          </p:cNvPr>
          <p:cNvSpPr>
            <a:spLocks noGrp="1"/>
          </p:cNvSpPr>
          <p:nvPr>
            <p:ph type="title"/>
          </p:nvPr>
        </p:nvSpPr>
        <p:spPr>
          <a:xfrm>
            <a:off x="640080" y="325369"/>
            <a:ext cx="4368602" cy="1956841"/>
          </a:xfrm>
        </p:spPr>
        <p:txBody>
          <a:bodyPr anchor="b">
            <a:normAutofit/>
          </a:bodyPr>
          <a:lstStyle/>
          <a:p>
            <a:r>
              <a:rPr lang="da-DK" sz="5400" dirty="0"/>
              <a:t>Struktur giver fred i sjælen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D40A847-CE4B-79F0-0BDE-76362A779217}"/>
              </a:ext>
            </a:extLst>
          </p:cNvPr>
          <p:cNvSpPr>
            <a:spLocks noGrp="1"/>
          </p:cNvSpPr>
          <p:nvPr>
            <p:ph idx="1"/>
          </p:nvPr>
        </p:nvSpPr>
        <p:spPr>
          <a:xfrm>
            <a:off x="640080" y="2872899"/>
            <a:ext cx="4243589" cy="3320668"/>
          </a:xfrm>
        </p:spPr>
        <p:txBody>
          <a:bodyPr>
            <a:normAutofit/>
          </a:bodyPr>
          <a:lstStyle/>
          <a:p>
            <a:r>
              <a:rPr lang="da-DK" sz="2200" dirty="0"/>
              <a:t>Tøjet er vasket, og tøjklemmerne er klar til næste gang.</a:t>
            </a:r>
          </a:p>
        </p:txBody>
      </p:sp>
      <p:pic>
        <p:nvPicPr>
          <p:cNvPr id="5" name="Pladsholder til indhold 4" descr="Et billede, der indeholder butik, indendørs, hylde, kunst&#10;&#10;Automatisk genereret beskrivelse">
            <a:extLst>
              <a:ext uri="{FF2B5EF4-FFF2-40B4-BE49-F238E27FC236}">
                <a16:creationId xmlns:a16="http://schemas.microsoft.com/office/drawing/2014/main" id="{DB486E3D-E377-49EC-3246-F37C80A5DFA0}"/>
              </a:ext>
            </a:extLst>
          </p:cNvPr>
          <p:cNvPicPr>
            <a:picLocks noChangeAspect="1"/>
          </p:cNvPicPr>
          <p:nvPr/>
        </p:nvPicPr>
        <p:blipFill rotWithShape="1">
          <a:blip r:embed="rId2">
            <a:extLst>
              <a:ext uri="{28A0092B-C50C-407E-A947-70E740481C1C}">
                <a14:useLocalDpi xmlns:a14="http://schemas.microsoft.com/office/drawing/2010/main" val="0"/>
              </a:ext>
            </a:extLst>
          </a:blip>
          <a:srcRect l="12431" r="1234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04114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8DFFB9-F34D-D63F-94D2-4EF8EFE427B3}"/>
              </a:ext>
            </a:extLst>
          </p:cNvPr>
          <p:cNvSpPr>
            <a:spLocks noGrp="1"/>
          </p:cNvSpPr>
          <p:nvPr>
            <p:ph type="title"/>
          </p:nvPr>
        </p:nvSpPr>
        <p:spPr>
          <a:xfrm>
            <a:off x="640080" y="1078161"/>
            <a:ext cx="4368602" cy="1241216"/>
          </a:xfrm>
        </p:spPr>
        <p:txBody>
          <a:bodyPr anchor="b">
            <a:normAutofit fontScale="90000"/>
          </a:bodyPr>
          <a:lstStyle/>
          <a:p>
            <a:r>
              <a:rPr lang="da-DK" sz="5400" dirty="0"/>
              <a:t>Og nu til det </a:t>
            </a:r>
            <a:r>
              <a:rPr lang="da-DK" sz="5400" dirty="0" err="1"/>
              <a:t>proffessionelle</a:t>
            </a:r>
            <a:endParaRPr lang="da-DK" sz="49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E6D9B72-89C2-D409-CD7C-B30C8C163A24}"/>
              </a:ext>
            </a:extLst>
          </p:cNvPr>
          <p:cNvSpPr>
            <a:spLocks noGrp="1"/>
          </p:cNvSpPr>
          <p:nvPr>
            <p:ph idx="1"/>
          </p:nvPr>
        </p:nvSpPr>
        <p:spPr>
          <a:xfrm>
            <a:off x="640080" y="2872899"/>
            <a:ext cx="4243589" cy="3320668"/>
          </a:xfrm>
        </p:spPr>
        <p:txBody>
          <a:bodyPr>
            <a:normAutofit fontScale="92500" lnSpcReduction="10000"/>
          </a:bodyPr>
          <a:lstStyle/>
          <a:p>
            <a:r>
              <a:rPr lang="da-DK" sz="2200" dirty="0"/>
              <a:t>Uddannet matematiker og datalog (sådan da).</a:t>
            </a:r>
          </a:p>
          <a:p>
            <a:r>
              <a:rPr lang="da-DK" sz="2200" dirty="0"/>
              <a:t>Det tog syv år at blive næsten-bachelor (reducerede eksekutive funktioner).</a:t>
            </a:r>
          </a:p>
          <a:p>
            <a:r>
              <a:rPr lang="da-DK" sz="2200" dirty="0"/>
              <a:t>Syv uger af studietiden blev tilbragt på et psykiatrisk hospital (forhøjet risiko for mental sygdom).</a:t>
            </a:r>
          </a:p>
          <a:p>
            <a:r>
              <a:rPr lang="da-DK" sz="2200" dirty="0"/>
              <a:t>Prøvede at undgå studiegrupper (bliver udmattet af sociale aktiviteter).</a:t>
            </a:r>
          </a:p>
          <a:p>
            <a:endParaRPr lang="da-DK" sz="2200" dirty="0"/>
          </a:p>
        </p:txBody>
      </p:sp>
      <p:pic>
        <p:nvPicPr>
          <p:cNvPr id="5" name="Pladsholder til indhold 4" descr="Et billede, der indeholder menneske, briller, tøj, håndskrift&#10;&#10;Automatisk genereret beskrivelse">
            <a:extLst>
              <a:ext uri="{FF2B5EF4-FFF2-40B4-BE49-F238E27FC236}">
                <a16:creationId xmlns:a16="http://schemas.microsoft.com/office/drawing/2014/main" id="{4E0CE19E-1EC0-AF94-0F3E-FFCCB44B6D5D}"/>
              </a:ext>
            </a:extLst>
          </p:cNvPr>
          <p:cNvPicPr>
            <a:picLocks noChangeAspect="1"/>
          </p:cNvPicPr>
          <p:nvPr/>
        </p:nvPicPr>
        <p:blipFill rotWithShape="1">
          <a:blip r:embed="rId3">
            <a:extLst>
              <a:ext uri="{28A0092B-C50C-407E-A947-70E740481C1C}">
                <a14:useLocalDpi xmlns:a14="http://schemas.microsoft.com/office/drawing/2010/main" val="0"/>
              </a:ext>
            </a:extLst>
          </a:blip>
          <a:srcRect l="19753" r="1329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8423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956841"/>
          </a:xfrm>
        </p:spPr>
        <p:txBody>
          <a:bodyPr anchor="b">
            <a:normAutofit fontScale="90000"/>
          </a:bodyPr>
          <a:lstStyle/>
          <a:p>
            <a:r>
              <a:rPr lang="da-DK" sz="5400" dirty="0"/>
              <a:t>Og hvad skal man så gøre ved det?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pPr marL="1828800" lvl="4" indent="0">
              <a:buNone/>
            </a:pPr>
            <a:endParaRPr lang="en-US" sz="2200" dirty="0"/>
          </a:p>
          <a:p>
            <a:endParaRPr lang="en-US" sz="2200" dirty="0"/>
          </a:p>
        </p:txBody>
      </p:sp>
      <p:pic>
        <p:nvPicPr>
          <p:cNvPr id="5" name="Pladsholder til indhold 4">
            <a:extLst>
              <a:ext uri="{FF2B5EF4-FFF2-40B4-BE49-F238E27FC236}">
                <a16:creationId xmlns:a16="http://schemas.microsoft.com/office/drawing/2014/main" id="{BBD829F8-91CA-2A0B-0EF9-86BE8A3B9C6D}"/>
              </a:ext>
            </a:extLst>
          </p:cNvPr>
          <p:cNvPicPr>
            <a:picLocks noChangeAspect="1"/>
          </p:cNvPicPr>
          <p:nvPr/>
        </p:nvPicPr>
        <p:blipFill>
          <a:blip r:embed="rId2">
            <a:extLst>
              <a:ext uri="{28A0092B-C50C-407E-A947-70E740481C1C}">
                <a14:useLocalDpi xmlns:a14="http://schemas.microsoft.com/office/drawing/2010/main" val="0"/>
              </a:ext>
            </a:extLst>
          </a:blip>
          <a:srcRect l="2787" r="2787"/>
          <a:stretch/>
        </p:blipFill>
        <p:spPr>
          <a:xfrm>
            <a:off x="5311702" y="-4915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kstfelt 2">
            <a:extLst>
              <a:ext uri="{FF2B5EF4-FFF2-40B4-BE49-F238E27FC236}">
                <a16:creationId xmlns:a16="http://schemas.microsoft.com/office/drawing/2014/main" id="{EAD4C485-FE3F-6CDE-1E40-5D4058406727}"/>
              </a:ext>
            </a:extLst>
          </p:cNvPr>
          <p:cNvSpPr txBox="1"/>
          <p:nvPr/>
        </p:nvSpPr>
        <p:spPr>
          <a:xfrm>
            <a:off x="518984" y="3010513"/>
            <a:ext cx="4534930" cy="1477328"/>
          </a:xfrm>
          <a:prstGeom prst="rect">
            <a:avLst/>
          </a:prstGeom>
          <a:noFill/>
        </p:spPr>
        <p:txBody>
          <a:bodyPr wrap="square" rtlCol="0">
            <a:spAutoFit/>
          </a:bodyPr>
          <a:lstStyle/>
          <a:p>
            <a:pPr marL="285750" indent="-285750">
              <a:buFont typeface="Arial" panose="020B0604020202020204" pitchFamily="34" charset="0"/>
              <a:buChar char="•"/>
            </a:pPr>
            <a:r>
              <a:rPr lang="da-DK" dirty="0"/>
              <a:t>Strategier med henblik på at gøre livet som </a:t>
            </a:r>
            <a:r>
              <a:rPr lang="da-DK" dirty="0" err="1"/>
              <a:t>alien</a:t>
            </a:r>
            <a:r>
              <a:rPr lang="da-DK" dirty="0"/>
              <a:t> (mere) behageligt.</a:t>
            </a:r>
          </a:p>
          <a:p>
            <a:pPr marL="285750" indent="-285750">
              <a:buFont typeface="Arial" panose="020B0604020202020204" pitchFamily="34" charset="0"/>
              <a:buChar char="•"/>
            </a:pPr>
            <a:r>
              <a:rPr lang="da-DK" dirty="0"/>
              <a:t>Jeg har haft et relativt godt liv, indtil diagnosen blev stillet, men nu har jeg nogle ”værktøjer” til at gøre det endnu bedre.</a:t>
            </a:r>
          </a:p>
        </p:txBody>
      </p:sp>
    </p:spTree>
    <p:extLst>
      <p:ext uri="{BB962C8B-B14F-4D97-AF65-F5344CB8AC3E}">
        <p14:creationId xmlns:p14="http://schemas.microsoft.com/office/powerpoint/2010/main" val="82306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505753"/>
          </a:xfrm>
        </p:spPr>
        <p:txBody>
          <a:bodyPr anchor="b">
            <a:normAutofit fontScale="90000"/>
          </a:bodyPr>
          <a:lstStyle/>
          <a:p>
            <a:r>
              <a:rPr lang="da-DK" sz="5400" dirty="0"/>
              <a:t>Min fiktive helt, </a:t>
            </a:r>
            <a:r>
              <a:rPr lang="da-DK" sz="5400" dirty="0" err="1"/>
              <a:t>Phileas</a:t>
            </a:r>
            <a:r>
              <a:rPr lang="da-DK" sz="5400" dirty="0"/>
              <a:t> </a:t>
            </a:r>
            <a:r>
              <a:rPr lang="da-DK" sz="5400" dirty="0" err="1"/>
              <a:t>Fogg</a:t>
            </a:r>
            <a:endParaRPr lang="da-DK"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endParaRPr lang="da-DK" sz="2200" dirty="0"/>
          </a:p>
          <a:p>
            <a:r>
              <a:rPr lang="da-DK" sz="2200" dirty="0"/>
              <a:t>Jorden rundt i 80 dage: ”Han spiste nemlig sin frokost og sin middagsmad i Reformklubben til nøjagtigt bestemte tider, ved et bestemt bord, i en bestemt sal.”</a:t>
            </a:r>
            <a:endParaRPr lang="en-US" sz="2200" dirty="0"/>
          </a:p>
        </p:txBody>
      </p:sp>
      <p:pic>
        <p:nvPicPr>
          <p:cNvPr id="5" name="Pladsholder til indhold 4">
            <a:extLst>
              <a:ext uri="{FF2B5EF4-FFF2-40B4-BE49-F238E27FC236}">
                <a16:creationId xmlns:a16="http://schemas.microsoft.com/office/drawing/2014/main" id="{BBD829F8-91CA-2A0B-0EF9-86BE8A3B9C6D}"/>
              </a:ext>
            </a:extLst>
          </p:cNvPr>
          <p:cNvPicPr>
            <a:picLocks noChangeAspect="1"/>
          </p:cNvPicPr>
          <p:nvPr/>
        </p:nvPicPr>
        <p:blipFill>
          <a:blip r:embed="rId3">
            <a:extLst>
              <a:ext uri="{28A0092B-C50C-407E-A947-70E740481C1C}">
                <a14:useLocalDpi xmlns:a14="http://schemas.microsoft.com/office/drawing/2010/main" val="0"/>
              </a:ext>
            </a:extLst>
          </a:blip>
          <a:srcRect t="15970" b="15970"/>
          <a:stretch/>
        </p:blipFill>
        <p:spPr>
          <a:xfrm>
            <a:off x="5221936"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0223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956841"/>
          </a:xfrm>
        </p:spPr>
        <p:txBody>
          <a:bodyPr anchor="b">
            <a:normAutofit/>
          </a:bodyPr>
          <a:lstStyle/>
          <a:p>
            <a:r>
              <a:rPr lang="da-DK" sz="5400" dirty="0"/>
              <a:t>Mit OCD</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r>
              <a:rPr lang="da-DK" sz="2200" dirty="0"/>
              <a:t>Katastrofetanker holdes i ave med tvangspræget kontrol.</a:t>
            </a:r>
          </a:p>
          <a:p>
            <a:r>
              <a:rPr lang="da-DK" sz="2200" dirty="0"/>
              <a:t>Der skal tjekkes igennem, men hvordan ved jeg, at jeg har fået det hele med?</a:t>
            </a:r>
          </a:p>
        </p:txBody>
      </p:sp>
      <p:pic>
        <p:nvPicPr>
          <p:cNvPr id="5" name="Pladsholder til indhold 4" descr="Et billede, der indeholder tekst, Font/skrifttype, cirkel, logo&#10;&#10;Automatisk genereret beskrivelse">
            <a:extLst>
              <a:ext uri="{FF2B5EF4-FFF2-40B4-BE49-F238E27FC236}">
                <a16:creationId xmlns:a16="http://schemas.microsoft.com/office/drawing/2014/main" id="{BBD829F8-91CA-2A0B-0EF9-86BE8A3B9C6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51753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79" y="325369"/>
            <a:ext cx="5361094" cy="742109"/>
          </a:xfrm>
        </p:spPr>
        <p:txBody>
          <a:bodyPr anchor="b">
            <a:normAutofit fontScale="90000"/>
          </a:bodyPr>
          <a:lstStyle/>
          <a:p>
            <a:r>
              <a:rPr lang="da-DK" sz="5400" dirty="0"/>
              <a:t>Om at bekymre sig</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r>
              <a:rPr lang="da-DK" sz="2200" dirty="0"/>
              <a:t>Fantastisk beslutningsdiagram men lettere sagt end gjort.</a:t>
            </a:r>
          </a:p>
          <a:p>
            <a:r>
              <a:rPr lang="da-DK" sz="2200" dirty="0"/>
              <a:t>Det kan dog trænes.</a:t>
            </a:r>
          </a:p>
          <a:p>
            <a:r>
              <a:rPr lang="da-DK" sz="2200" dirty="0"/>
              <a:t>Måske et ideal/en vision?</a:t>
            </a:r>
          </a:p>
        </p:txBody>
      </p:sp>
      <p:pic>
        <p:nvPicPr>
          <p:cNvPr id="5" name="Pladsholder til indhold 4">
            <a:extLst>
              <a:ext uri="{FF2B5EF4-FFF2-40B4-BE49-F238E27FC236}">
                <a16:creationId xmlns:a16="http://schemas.microsoft.com/office/drawing/2014/main" id="{BBD829F8-91CA-2A0B-0EF9-86BE8A3B9C6D}"/>
              </a:ext>
            </a:extLst>
          </p:cNvPr>
          <p:cNvPicPr>
            <a:picLocks noChangeAspect="1"/>
          </p:cNvPicPr>
          <p:nvPr/>
        </p:nvPicPr>
        <p:blipFill rotWithShape="1">
          <a:blip r:embed="rId2">
            <a:extLst>
              <a:ext uri="{28A0092B-C50C-407E-A947-70E740481C1C}">
                <a14:useLocalDpi xmlns:a14="http://schemas.microsoft.com/office/drawing/2010/main" val="0"/>
              </a:ext>
            </a:extLst>
          </a:blip>
          <a:srcRect l="-2388" t="1135" r="-2388"/>
          <a:stretch/>
        </p:blipFill>
        <p:spPr>
          <a:xfrm>
            <a:off x="5221936"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982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505753"/>
          </a:xfrm>
        </p:spPr>
        <p:txBody>
          <a:bodyPr anchor="b">
            <a:normAutofit/>
          </a:bodyPr>
          <a:lstStyle/>
          <a:p>
            <a:r>
              <a:rPr lang="da-DK" sz="5400" dirty="0"/>
              <a:t>Meditation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endParaRPr lang="da-DK" sz="2200" dirty="0"/>
          </a:p>
          <a:p>
            <a:r>
              <a:rPr lang="da-DK" sz="2200" dirty="0"/>
              <a:t>Sæt dig ned.</a:t>
            </a:r>
          </a:p>
          <a:p>
            <a:r>
              <a:rPr lang="da-DK" sz="2200" dirty="0"/>
              <a:t>Lotusstilling? Hvis du kan lide det!</a:t>
            </a:r>
          </a:p>
          <a:p>
            <a:r>
              <a:rPr lang="da-DK" sz="2200" dirty="0"/>
              <a:t>Glat panden ud.</a:t>
            </a:r>
          </a:p>
          <a:p>
            <a:r>
              <a:rPr lang="da-DK" sz="2200" dirty="0"/>
              <a:t>Lad det være.</a:t>
            </a:r>
          </a:p>
          <a:p>
            <a:r>
              <a:rPr lang="da-DK" sz="2200" dirty="0"/>
              <a:t>De satans myg!</a:t>
            </a:r>
            <a:endParaRPr lang="en-US" sz="2200" dirty="0"/>
          </a:p>
        </p:txBody>
      </p:sp>
      <p:pic>
        <p:nvPicPr>
          <p:cNvPr id="5" name="Pladsholder til indhold 4">
            <a:extLst>
              <a:ext uri="{FF2B5EF4-FFF2-40B4-BE49-F238E27FC236}">
                <a16:creationId xmlns:a16="http://schemas.microsoft.com/office/drawing/2014/main" id="{BBD829F8-91CA-2A0B-0EF9-86BE8A3B9C6D}"/>
              </a:ext>
            </a:extLst>
          </p:cNvPr>
          <p:cNvPicPr>
            <a:picLocks noChangeAspect="1"/>
          </p:cNvPicPr>
          <p:nvPr/>
        </p:nvPicPr>
        <p:blipFill rotWithShape="1">
          <a:blip r:embed="rId3">
            <a:extLst>
              <a:ext uri="{28A0092B-C50C-407E-A947-70E740481C1C}">
                <a14:useLocalDpi xmlns:a14="http://schemas.microsoft.com/office/drawing/2010/main" val="0"/>
              </a:ext>
            </a:extLst>
          </a:blip>
          <a:srcRect l="-7375" r="7629"/>
          <a:stretch/>
        </p:blipFill>
        <p:spPr>
          <a:xfrm>
            <a:off x="5221936"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1951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956841"/>
          </a:xfrm>
        </p:spPr>
        <p:txBody>
          <a:bodyPr anchor="b">
            <a:normAutofit/>
          </a:bodyPr>
          <a:lstStyle/>
          <a:p>
            <a:r>
              <a:rPr lang="da-DK" sz="5400" dirty="0"/>
              <a:t>Humor</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r>
              <a:rPr lang="da-DK" sz="2200" dirty="0"/>
              <a:t>Hvor mange er der?</a:t>
            </a:r>
          </a:p>
          <a:p>
            <a:r>
              <a:rPr lang="da-DK" sz="2200" dirty="0"/>
              <a:t>Husk at læse dine mails løbende!</a:t>
            </a:r>
          </a:p>
          <a:p>
            <a:r>
              <a:rPr lang="da-DK" sz="2200" dirty="0"/>
              <a:t>Ny chef måtte hjælpes med grammatikken.</a:t>
            </a:r>
          </a:p>
          <a:p>
            <a:r>
              <a:rPr lang="da-DK" sz="2200" dirty="0"/>
              <a:t>Selvom ens søn er autist, skader lidt humor ikke.</a:t>
            </a:r>
          </a:p>
          <a:p>
            <a:endParaRPr lang="da-DK" sz="2200" dirty="0"/>
          </a:p>
        </p:txBody>
      </p:sp>
      <p:pic>
        <p:nvPicPr>
          <p:cNvPr id="5" name="Pladsholder til indhold 4">
            <a:extLst>
              <a:ext uri="{FF2B5EF4-FFF2-40B4-BE49-F238E27FC236}">
                <a16:creationId xmlns:a16="http://schemas.microsoft.com/office/drawing/2014/main" id="{BBD829F8-91CA-2A0B-0EF9-86BE8A3B9C6D}"/>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671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956841"/>
          </a:xfrm>
        </p:spPr>
        <p:txBody>
          <a:bodyPr anchor="b">
            <a:normAutofit/>
          </a:bodyPr>
          <a:lstStyle/>
          <a:p>
            <a:r>
              <a:rPr lang="da-DK" sz="5400" dirty="0"/>
              <a:t>Humor</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r>
              <a:rPr lang="da-DK" sz="2200" dirty="0"/>
              <a:t>Konen har lagt en snedig fælde…</a:t>
            </a:r>
          </a:p>
          <a:p>
            <a:pPr marL="0" indent="0">
              <a:buNone/>
            </a:pPr>
            <a:endParaRPr lang="da-DK" sz="2200" dirty="0"/>
          </a:p>
        </p:txBody>
      </p:sp>
      <p:pic>
        <p:nvPicPr>
          <p:cNvPr id="4" name="Billede 3" descr="Et billede, der indeholder tekst, gulv, møbel, avis&#10;&#10;Automatisk genereret beskrivelse">
            <a:extLst>
              <a:ext uri="{FF2B5EF4-FFF2-40B4-BE49-F238E27FC236}">
                <a16:creationId xmlns:a16="http://schemas.microsoft.com/office/drawing/2014/main" id="{1D896DB0-D507-D2A7-27C7-122E6C78A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48500" y="0"/>
            <a:ext cx="5143500" cy="6858000"/>
          </a:xfrm>
          <a:prstGeom prst="rect">
            <a:avLst/>
          </a:prstGeom>
        </p:spPr>
      </p:pic>
    </p:spTree>
    <p:extLst>
      <p:ext uri="{BB962C8B-B14F-4D97-AF65-F5344CB8AC3E}">
        <p14:creationId xmlns:p14="http://schemas.microsoft.com/office/powerpoint/2010/main" val="74261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3C35248-4525-EC1C-9291-067ADBC220D5}"/>
              </a:ext>
            </a:extLst>
          </p:cNvPr>
          <p:cNvSpPr>
            <a:spLocks noGrp="1"/>
          </p:cNvSpPr>
          <p:nvPr>
            <p:ph type="title"/>
          </p:nvPr>
        </p:nvSpPr>
        <p:spPr>
          <a:xfrm>
            <a:off x="640079" y="325369"/>
            <a:ext cx="4670097" cy="1031483"/>
          </a:xfrm>
        </p:spPr>
        <p:txBody>
          <a:bodyPr anchor="b">
            <a:normAutofit fontScale="90000"/>
          </a:bodyPr>
          <a:lstStyle/>
          <a:p>
            <a:r>
              <a:rPr lang="da-DK" sz="5400" dirty="0"/>
              <a:t>Peter Rasmussen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78964AB-B10B-876A-4A21-81FD0229FC3A}"/>
              </a:ext>
            </a:extLst>
          </p:cNvPr>
          <p:cNvSpPr>
            <a:spLocks noGrp="1"/>
          </p:cNvSpPr>
          <p:nvPr>
            <p:ph idx="1"/>
          </p:nvPr>
        </p:nvSpPr>
        <p:spPr>
          <a:xfrm>
            <a:off x="640080" y="2872899"/>
            <a:ext cx="4243589" cy="3320668"/>
          </a:xfrm>
        </p:spPr>
        <p:txBody>
          <a:bodyPr>
            <a:normAutofit/>
          </a:bodyPr>
          <a:lstStyle/>
          <a:p>
            <a:r>
              <a:rPr lang="da-DK" sz="2200" dirty="0"/>
              <a:t>Født i året 1960.</a:t>
            </a:r>
          </a:p>
          <a:p>
            <a:r>
              <a:rPr lang="da-DK" sz="2200" dirty="0"/>
              <a:t>Har spillet klaver siden jeg var barn (den flotte fyr, som har mig på skødet, er min far).</a:t>
            </a:r>
          </a:p>
        </p:txBody>
      </p:sp>
      <p:pic>
        <p:nvPicPr>
          <p:cNvPr id="5" name="Pladsholder til indhold 4" descr="Et billede, der indeholder person, musik, indendørs, rolling&#10;&#10;Automatisk genereret beskrivelse">
            <a:extLst>
              <a:ext uri="{FF2B5EF4-FFF2-40B4-BE49-F238E27FC236}">
                <a16:creationId xmlns:a16="http://schemas.microsoft.com/office/drawing/2014/main" id="{49EE6738-C5C3-02DE-8B8A-8ED1466D5E77}"/>
              </a:ext>
            </a:extLst>
          </p:cNvPr>
          <p:cNvPicPr>
            <a:picLocks noChangeAspect="1"/>
          </p:cNvPicPr>
          <p:nvPr/>
        </p:nvPicPr>
        <p:blipFill rotWithShape="1">
          <a:blip r:embed="rId3">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559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956841"/>
          </a:xfrm>
        </p:spPr>
        <p:txBody>
          <a:bodyPr anchor="b">
            <a:normAutofit/>
          </a:bodyPr>
          <a:lstStyle/>
          <a:p>
            <a:r>
              <a:rPr lang="da-DK" sz="5400" dirty="0"/>
              <a:t>Humor</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r>
              <a:rPr lang="da-DK" sz="2200" dirty="0"/>
              <a:t>…og jeg </a:t>
            </a:r>
            <a:r>
              <a:rPr lang="da-DK" sz="2200"/>
              <a:t>går selvfølgelig i den.</a:t>
            </a:r>
            <a:endParaRPr lang="da-DK" sz="2200" dirty="0"/>
          </a:p>
          <a:p>
            <a:pPr marL="0" indent="0">
              <a:buNone/>
            </a:pPr>
            <a:endParaRPr lang="da-DK" sz="2200" dirty="0"/>
          </a:p>
        </p:txBody>
      </p:sp>
      <p:pic>
        <p:nvPicPr>
          <p:cNvPr id="5" name="Billede 4" descr="Et billede, der indeholder tekst, træ, møbel, gulv&#10;&#10;Automatisk genereret beskrivelse">
            <a:extLst>
              <a:ext uri="{FF2B5EF4-FFF2-40B4-BE49-F238E27FC236}">
                <a16:creationId xmlns:a16="http://schemas.microsoft.com/office/drawing/2014/main" id="{7D6240B0-3114-069A-E7F8-23D43576F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163201" y="0"/>
            <a:ext cx="5143500" cy="6858000"/>
          </a:xfrm>
          <a:prstGeom prst="rect">
            <a:avLst/>
          </a:prstGeom>
        </p:spPr>
      </p:pic>
    </p:spTree>
    <p:extLst>
      <p:ext uri="{BB962C8B-B14F-4D97-AF65-F5344CB8AC3E}">
        <p14:creationId xmlns:p14="http://schemas.microsoft.com/office/powerpoint/2010/main" val="224939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4A728D-B134-B8EF-CAD4-CD5D1FD7B635}"/>
              </a:ext>
            </a:extLst>
          </p:cNvPr>
          <p:cNvSpPr>
            <a:spLocks noGrp="1"/>
          </p:cNvSpPr>
          <p:nvPr>
            <p:ph type="title"/>
          </p:nvPr>
        </p:nvSpPr>
        <p:spPr>
          <a:xfrm>
            <a:off x="640080" y="325369"/>
            <a:ext cx="4368602" cy="1956841"/>
          </a:xfrm>
        </p:spPr>
        <p:txBody>
          <a:bodyPr anchor="b">
            <a:normAutofit/>
          </a:bodyPr>
          <a:lstStyle/>
          <a:p>
            <a:r>
              <a:rPr lang="da-DK" sz="5400" dirty="0"/>
              <a:t>Er det bare en fest?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9A0635A-F05B-9D40-5C3C-5AEA8DE86996}"/>
              </a:ext>
            </a:extLst>
          </p:cNvPr>
          <p:cNvSpPr>
            <a:spLocks noGrp="1"/>
          </p:cNvSpPr>
          <p:nvPr>
            <p:ph idx="1"/>
          </p:nvPr>
        </p:nvSpPr>
        <p:spPr>
          <a:xfrm>
            <a:off x="640080" y="2872899"/>
            <a:ext cx="4243589" cy="3320668"/>
          </a:xfrm>
        </p:spPr>
        <p:txBody>
          <a:bodyPr>
            <a:normAutofit/>
          </a:bodyPr>
          <a:lstStyle/>
          <a:p>
            <a:r>
              <a:rPr lang="da-DK" sz="2200" dirty="0"/>
              <a:t>Angst</a:t>
            </a:r>
          </a:p>
          <a:p>
            <a:r>
              <a:rPr lang="da-DK" sz="2200" dirty="0"/>
              <a:t>Børn</a:t>
            </a:r>
          </a:p>
        </p:txBody>
      </p:sp>
      <p:pic>
        <p:nvPicPr>
          <p:cNvPr id="5" name="Pladsholder til indhold 4">
            <a:extLst>
              <a:ext uri="{FF2B5EF4-FFF2-40B4-BE49-F238E27FC236}">
                <a16:creationId xmlns:a16="http://schemas.microsoft.com/office/drawing/2014/main" id="{C0C44396-0ECA-325B-4C05-A04E99EE77BC}"/>
              </a:ext>
            </a:extLst>
          </p:cNvPr>
          <p:cNvPicPr>
            <a:picLocks noChangeAspect="1"/>
          </p:cNvPicPr>
          <p:nvPr/>
        </p:nvPicPr>
        <p:blipFill>
          <a:blip r:embed="rId3">
            <a:extLst>
              <a:ext uri="{28A0092B-C50C-407E-A947-70E740481C1C}">
                <a14:useLocalDpi xmlns:a14="http://schemas.microsoft.com/office/drawing/2010/main" val="0"/>
              </a:ext>
            </a:extLst>
          </a:blip>
          <a:srcRect l="13616" r="13616"/>
          <a:stretch/>
        </p:blipFill>
        <p:spPr>
          <a:xfrm>
            <a:off x="5311702" y="-3007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2634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4A728D-B134-B8EF-CAD4-CD5D1FD7B635}"/>
              </a:ext>
            </a:extLst>
          </p:cNvPr>
          <p:cNvSpPr>
            <a:spLocks noGrp="1"/>
          </p:cNvSpPr>
          <p:nvPr>
            <p:ph type="title"/>
          </p:nvPr>
        </p:nvSpPr>
        <p:spPr>
          <a:xfrm>
            <a:off x="640080" y="325369"/>
            <a:ext cx="4368602" cy="1956841"/>
          </a:xfrm>
        </p:spPr>
        <p:txBody>
          <a:bodyPr anchor="b">
            <a:normAutofit/>
          </a:bodyPr>
          <a:lstStyle/>
          <a:p>
            <a:r>
              <a:rPr lang="da-DK" sz="5400" dirty="0"/>
              <a:t>Hav det godt!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9A0635A-F05B-9D40-5C3C-5AEA8DE86996}"/>
              </a:ext>
            </a:extLst>
          </p:cNvPr>
          <p:cNvSpPr>
            <a:spLocks noGrp="1"/>
          </p:cNvSpPr>
          <p:nvPr>
            <p:ph idx="1"/>
          </p:nvPr>
        </p:nvSpPr>
        <p:spPr>
          <a:xfrm>
            <a:off x="640080" y="2872899"/>
            <a:ext cx="4243589" cy="3320668"/>
          </a:xfrm>
        </p:spPr>
        <p:txBody>
          <a:bodyPr>
            <a:normAutofit/>
          </a:bodyPr>
          <a:lstStyle/>
          <a:p>
            <a:r>
              <a:rPr lang="da-DK" sz="2200" dirty="0"/>
              <a:t>Er der spørgsmål eller kommentarer?</a:t>
            </a:r>
          </a:p>
        </p:txBody>
      </p:sp>
      <p:pic>
        <p:nvPicPr>
          <p:cNvPr id="5" name="Pladsholder til indhold 4" descr="Et billede, der indeholder Ansigt, tøj, smil, person&#10;&#10;Automatisk genereret beskrivelse">
            <a:extLst>
              <a:ext uri="{FF2B5EF4-FFF2-40B4-BE49-F238E27FC236}">
                <a16:creationId xmlns:a16="http://schemas.microsoft.com/office/drawing/2014/main" id="{C0C44396-0ECA-325B-4C05-A04E99EE77BC}"/>
              </a:ext>
            </a:extLst>
          </p:cNvPr>
          <p:cNvPicPr>
            <a:picLocks noChangeAspect="1"/>
          </p:cNvPicPr>
          <p:nvPr/>
        </p:nvPicPr>
        <p:blipFill rotWithShape="1">
          <a:blip r:embed="rId2">
            <a:extLst>
              <a:ext uri="{28A0092B-C50C-407E-A947-70E740481C1C}">
                <a14:useLocalDpi xmlns:a14="http://schemas.microsoft.com/office/drawing/2010/main" val="0"/>
              </a:ext>
            </a:extLst>
          </a:blip>
          <a:srcRect l="21" t="11543" r="-22" b="13683"/>
          <a:stretch/>
        </p:blipFill>
        <p:spPr>
          <a:xfrm>
            <a:off x="5311702" y="-3007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15291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36FC175-166A-6C56-2EA7-EA694DE6BCE7}"/>
              </a:ext>
            </a:extLst>
          </p:cNvPr>
          <p:cNvSpPr>
            <a:spLocks noGrp="1"/>
          </p:cNvSpPr>
          <p:nvPr>
            <p:ph type="title"/>
          </p:nvPr>
        </p:nvSpPr>
        <p:spPr>
          <a:xfrm>
            <a:off x="640080" y="325370"/>
            <a:ext cx="4368602" cy="1001986"/>
          </a:xfrm>
        </p:spPr>
        <p:txBody>
          <a:bodyPr anchor="b">
            <a:normAutofit/>
          </a:bodyPr>
          <a:lstStyle/>
          <a:p>
            <a:r>
              <a:rPr lang="da-DK" sz="5400" dirty="0" err="1"/>
              <a:t>Ølejr</a:t>
            </a:r>
            <a:endParaRPr lang="da-DK"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DA0F7A2-527E-7AC8-D478-5620A6ACEEFA}"/>
              </a:ext>
            </a:extLst>
          </p:cNvPr>
          <p:cNvSpPr>
            <a:spLocks noGrp="1"/>
          </p:cNvSpPr>
          <p:nvPr>
            <p:ph idx="1"/>
          </p:nvPr>
        </p:nvSpPr>
        <p:spPr>
          <a:xfrm>
            <a:off x="640080" y="2872899"/>
            <a:ext cx="4243589" cy="3320668"/>
          </a:xfrm>
        </p:spPr>
        <p:txBody>
          <a:bodyPr>
            <a:normAutofit/>
          </a:bodyPr>
          <a:lstStyle/>
          <a:p>
            <a:r>
              <a:rPr lang="da-DK" sz="2200" dirty="0"/>
              <a:t>Har spillet guitar siden jeg var ung.</a:t>
            </a:r>
          </a:p>
          <a:p>
            <a:r>
              <a:rPr lang="da-DK" sz="2200" dirty="0"/>
              <a:t>Den guitar, som kvinden spiller på, er min.</a:t>
            </a:r>
          </a:p>
          <a:p>
            <a:r>
              <a:rPr lang="da-DK" sz="2200" dirty="0"/>
              <a:t>Når en nøgen kvinde spørger, om hun må prøve ens guitar, siger man ja.</a:t>
            </a:r>
          </a:p>
        </p:txBody>
      </p:sp>
      <p:pic>
        <p:nvPicPr>
          <p:cNvPr id="5" name="Pladsholder til indhold 4" descr="Et billede, der indeholder person, tøj, Ansigt, udendørs&#10;&#10;Automatisk genereret beskrivelse">
            <a:extLst>
              <a:ext uri="{FF2B5EF4-FFF2-40B4-BE49-F238E27FC236}">
                <a16:creationId xmlns:a16="http://schemas.microsoft.com/office/drawing/2014/main" id="{6908C472-BF64-B731-FA39-5350570B3D93}"/>
              </a:ext>
            </a:extLst>
          </p:cNvPr>
          <p:cNvPicPr>
            <a:picLocks noChangeAspect="1"/>
          </p:cNvPicPr>
          <p:nvPr/>
        </p:nvPicPr>
        <p:blipFill rotWithShape="1">
          <a:blip r:embed="rId3">
            <a:extLst>
              <a:ext uri="{28A0092B-C50C-407E-A947-70E740481C1C}">
                <a14:useLocalDpi xmlns:a14="http://schemas.microsoft.com/office/drawing/2010/main" val="0"/>
              </a:ext>
            </a:extLst>
          </a:blip>
          <a:srcRect l="67" t="2639" r="24706" b="-2639"/>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77899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E015DB-4742-755F-D8E0-3DC5884F789B}"/>
              </a:ext>
            </a:extLst>
          </p:cNvPr>
          <p:cNvSpPr>
            <a:spLocks noGrp="1"/>
          </p:cNvSpPr>
          <p:nvPr>
            <p:ph type="title"/>
          </p:nvPr>
        </p:nvSpPr>
        <p:spPr>
          <a:xfrm>
            <a:off x="640080" y="325369"/>
            <a:ext cx="4368602" cy="1956841"/>
          </a:xfrm>
        </p:spPr>
        <p:txBody>
          <a:bodyPr anchor="b">
            <a:normAutofit/>
          </a:bodyPr>
          <a:lstStyle/>
          <a:p>
            <a:r>
              <a:rPr lang="da-DK" sz="5400" dirty="0"/>
              <a:t>Gaming</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A4B20626-3079-9A80-9DBB-AE7573B978A6}"/>
              </a:ext>
            </a:extLst>
          </p:cNvPr>
          <p:cNvSpPr>
            <a:spLocks noGrp="1"/>
          </p:cNvSpPr>
          <p:nvPr>
            <p:ph idx="1"/>
          </p:nvPr>
        </p:nvSpPr>
        <p:spPr>
          <a:xfrm>
            <a:off x="640080" y="2872899"/>
            <a:ext cx="4243589" cy="3320668"/>
          </a:xfrm>
        </p:spPr>
        <p:txBody>
          <a:bodyPr>
            <a:normAutofit/>
          </a:bodyPr>
          <a:lstStyle/>
          <a:p>
            <a:r>
              <a:rPr lang="da-DK" sz="2200" dirty="0"/>
              <a:t>Min </a:t>
            </a:r>
            <a:r>
              <a:rPr lang="da-DK" sz="2200" dirty="0" err="1"/>
              <a:t>neurotypiske</a:t>
            </a:r>
            <a:r>
              <a:rPr lang="da-DK" sz="2200" dirty="0"/>
              <a:t> partner gamer også!</a:t>
            </a:r>
          </a:p>
          <a:p>
            <a:r>
              <a:rPr lang="da-DK" sz="2200" dirty="0"/>
              <a:t>Og – nåh ja – så er der jo matematik, fysik, astronomi, programmering og andre nørdede ting.</a:t>
            </a:r>
            <a:endParaRPr lang="en-US" sz="2200" dirty="0"/>
          </a:p>
          <a:p>
            <a:endParaRPr lang="en-US" sz="2200" dirty="0"/>
          </a:p>
          <a:p>
            <a:endParaRPr lang="en-US" sz="2200" dirty="0"/>
          </a:p>
        </p:txBody>
      </p:sp>
      <p:pic>
        <p:nvPicPr>
          <p:cNvPr id="5" name="Pladsholder til indhold 4">
            <a:extLst>
              <a:ext uri="{FF2B5EF4-FFF2-40B4-BE49-F238E27FC236}">
                <a16:creationId xmlns:a16="http://schemas.microsoft.com/office/drawing/2014/main" id="{BBD829F8-91CA-2A0B-0EF9-86BE8A3B9C6D}"/>
              </a:ext>
            </a:extLst>
          </p:cNvPr>
          <p:cNvPicPr>
            <a:picLocks noChangeAspect="1"/>
          </p:cNvPicPr>
          <p:nvPr/>
        </p:nvPicPr>
        <p:blipFill>
          <a:blip r:embed="rId2">
            <a:extLst>
              <a:ext uri="{28A0092B-C50C-407E-A947-70E740481C1C}">
                <a14:useLocalDpi xmlns:a14="http://schemas.microsoft.com/office/drawing/2010/main" val="0"/>
              </a:ext>
            </a:extLst>
          </a:blip>
          <a:srcRect l="21790" r="217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583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250861-2BDD-DEA0-C489-D919E1144EC6}"/>
              </a:ext>
            </a:extLst>
          </p:cNvPr>
          <p:cNvSpPr>
            <a:spLocks noGrp="1"/>
          </p:cNvSpPr>
          <p:nvPr>
            <p:ph type="title"/>
          </p:nvPr>
        </p:nvSpPr>
        <p:spPr>
          <a:xfrm>
            <a:off x="640080" y="338248"/>
            <a:ext cx="4368602" cy="786125"/>
          </a:xfrm>
        </p:spPr>
        <p:txBody>
          <a:bodyPr anchor="b">
            <a:normAutofit fontScale="90000"/>
          </a:bodyPr>
          <a:lstStyle/>
          <a:p>
            <a:r>
              <a:rPr lang="da-DK" sz="5400" dirty="0"/>
              <a:t>Flipper</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1AD2FD5B-B570-1E75-C30D-DB7AD2CF7725}"/>
              </a:ext>
            </a:extLst>
          </p:cNvPr>
          <p:cNvSpPr>
            <a:spLocks noGrp="1"/>
          </p:cNvSpPr>
          <p:nvPr>
            <p:ph idx="1"/>
          </p:nvPr>
        </p:nvSpPr>
        <p:spPr>
          <a:xfrm>
            <a:off x="640080" y="2872899"/>
            <a:ext cx="4243589" cy="3320668"/>
          </a:xfrm>
        </p:spPr>
        <p:txBody>
          <a:bodyPr>
            <a:normAutofit/>
          </a:bodyPr>
          <a:lstStyle/>
          <a:p>
            <a:r>
              <a:rPr lang="da-DK" sz="2200" dirty="0"/>
              <a:t>Så således ud som 20-årig (under påvirkning af visse planter).</a:t>
            </a:r>
          </a:p>
          <a:p>
            <a:r>
              <a:rPr lang="da-DK" sz="2200" dirty="0"/>
              <a:t>Selvmedicinering.</a:t>
            </a:r>
          </a:p>
          <a:p>
            <a:r>
              <a:rPr lang="da-DK" sz="2200" dirty="0"/>
              <a:t>Alkohol.</a:t>
            </a:r>
          </a:p>
          <a:p>
            <a:r>
              <a:rPr lang="da-DK" sz="2200" dirty="0"/>
              <a:t>Hash.</a:t>
            </a:r>
          </a:p>
          <a:p>
            <a:r>
              <a:rPr lang="da-DK" sz="2200" dirty="0"/>
              <a:t>LSD.</a:t>
            </a:r>
          </a:p>
          <a:p>
            <a:r>
              <a:rPr lang="da-DK" sz="2200" dirty="0"/>
              <a:t>Speed.</a:t>
            </a:r>
          </a:p>
          <a:p>
            <a:endParaRPr lang="da-DK" sz="2200" dirty="0"/>
          </a:p>
          <a:p>
            <a:endParaRPr lang="da-DK" sz="2200" dirty="0"/>
          </a:p>
        </p:txBody>
      </p:sp>
      <p:pic>
        <p:nvPicPr>
          <p:cNvPr id="5" name="Billede 4" descr="Et billede, der indeholder person, Ansigt, smil, læbe&#10;&#10;Automatisk genereret beskrivelse">
            <a:extLst>
              <a:ext uri="{FF2B5EF4-FFF2-40B4-BE49-F238E27FC236}">
                <a16:creationId xmlns:a16="http://schemas.microsoft.com/office/drawing/2014/main" id="{633DC00A-42AB-6D82-1C8C-36155BA073BD}"/>
              </a:ext>
            </a:extLst>
          </p:cNvPr>
          <p:cNvPicPr>
            <a:picLocks noChangeAspect="1"/>
          </p:cNvPicPr>
          <p:nvPr/>
        </p:nvPicPr>
        <p:blipFill rotWithShape="1">
          <a:blip r:embed="rId3">
            <a:extLst>
              <a:ext uri="{28A0092B-C50C-407E-A947-70E740481C1C}">
                <a14:useLocalDpi xmlns:a14="http://schemas.microsoft.com/office/drawing/2010/main" val="0"/>
              </a:ext>
            </a:extLst>
          </a:blip>
          <a:srcRect r="-2" b="107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849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B5B212D-48A5-73B2-1E43-0213DA9A008C}"/>
              </a:ext>
            </a:extLst>
          </p:cNvPr>
          <p:cNvSpPr>
            <a:spLocks noGrp="1"/>
          </p:cNvSpPr>
          <p:nvPr>
            <p:ph type="title"/>
          </p:nvPr>
        </p:nvSpPr>
        <p:spPr>
          <a:xfrm>
            <a:off x="640080" y="325369"/>
            <a:ext cx="4368602" cy="1956841"/>
          </a:xfrm>
        </p:spPr>
        <p:txBody>
          <a:bodyPr anchor="b">
            <a:normAutofit fontScale="90000"/>
          </a:bodyPr>
          <a:lstStyle/>
          <a:p>
            <a:r>
              <a:rPr lang="da-DK" sz="5400" dirty="0"/>
              <a:t>Men det gik godt (tror jeg nok)</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C0F1526-CE39-5495-A8AF-A941BF433021}"/>
              </a:ext>
            </a:extLst>
          </p:cNvPr>
          <p:cNvSpPr>
            <a:spLocks noGrp="1"/>
          </p:cNvSpPr>
          <p:nvPr>
            <p:ph idx="1"/>
          </p:nvPr>
        </p:nvSpPr>
        <p:spPr>
          <a:xfrm>
            <a:off x="640080" y="2872899"/>
            <a:ext cx="4243589" cy="3320668"/>
          </a:xfrm>
        </p:spPr>
        <p:txBody>
          <a:bodyPr>
            <a:normAutofit/>
          </a:bodyPr>
          <a:lstStyle/>
          <a:p>
            <a:r>
              <a:rPr lang="da-DK" sz="2200" dirty="0"/>
              <a:t>Så således ud som 60-årig under et forsøg på at imponere mit første barnebarn.</a:t>
            </a:r>
          </a:p>
        </p:txBody>
      </p:sp>
      <p:pic>
        <p:nvPicPr>
          <p:cNvPr id="5" name="Pladsholder til indhold 4" descr="Et billede, der indeholder person, Ansigt, hat, mur&#10;&#10;Automatisk genereret beskrivelse">
            <a:extLst>
              <a:ext uri="{FF2B5EF4-FFF2-40B4-BE49-F238E27FC236}">
                <a16:creationId xmlns:a16="http://schemas.microsoft.com/office/drawing/2014/main" id="{9A85E893-4434-2448-28DB-79079078576A}"/>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4945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88203B-5F12-6136-32D4-3545C251E4DF}"/>
              </a:ext>
            </a:extLst>
          </p:cNvPr>
          <p:cNvSpPr>
            <a:spLocks noGrp="1"/>
          </p:cNvSpPr>
          <p:nvPr>
            <p:ph type="title"/>
          </p:nvPr>
        </p:nvSpPr>
        <p:spPr>
          <a:xfrm>
            <a:off x="640080" y="325369"/>
            <a:ext cx="4368602" cy="1391837"/>
          </a:xfrm>
        </p:spPr>
        <p:txBody>
          <a:bodyPr anchor="b">
            <a:normAutofit/>
          </a:bodyPr>
          <a:lstStyle/>
          <a:p>
            <a:r>
              <a:rPr lang="da-DK" sz="5400" dirty="0"/>
              <a:t>Fejldiagnose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7F0DB10F-3540-454B-B14D-84C16937A28F}"/>
              </a:ext>
            </a:extLst>
          </p:cNvPr>
          <p:cNvSpPr>
            <a:spLocks noGrp="1"/>
          </p:cNvSpPr>
          <p:nvPr>
            <p:ph idx="1"/>
          </p:nvPr>
        </p:nvSpPr>
        <p:spPr>
          <a:xfrm>
            <a:off x="640080" y="2872899"/>
            <a:ext cx="4243589" cy="3320668"/>
          </a:xfrm>
        </p:spPr>
        <p:txBody>
          <a:bodyPr>
            <a:normAutofit/>
          </a:bodyPr>
          <a:lstStyle/>
          <a:p>
            <a:r>
              <a:rPr lang="da-DK" sz="2200" dirty="0"/>
              <a:t>Fik som 29-årig diagnosen grænsepsykotisk på Københavns kommunehospitals psykiatriske afdeling.</a:t>
            </a:r>
          </a:p>
          <a:p>
            <a:r>
              <a:rPr lang="da-DK" sz="2200" dirty="0"/>
              <a:t>Fik det kun at vide, fordi jeg søgte aktindsigt.</a:t>
            </a:r>
          </a:p>
        </p:txBody>
      </p:sp>
      <p:pic>
        <p:nvPicPr>
          <p:cNvPr id="5" name="Billede 4">
            <a:extLst>
              <a:ext uri="{FF2B5EF4-FFF2-40B4-BE49-F238E27FC236}">
                <a16:creationId xmlns:a16="http://schemas.microsoft.com/office/drawing/2014/main" id="{B2AE54E5-9A08-1306-DAFA-8D7A766D44B0}"/>
              </a:ext>
            </a:extLst>
          </p:cNvPr>
          <p:cNvPicPr>
            <a:picLocks noChangeAspect="1"/>
          </p:cNvPicPr>
          <p:nvPr/>
        </p:nvPicPr>
        <p:blipFill>
          <a:blip r:embed="rId3">
            <a:extLst>
              <a:ext uri="{28A0092B-C50C-407E-A947-70E740481C1C}">
                <a14:useLocalDpi xmlns:a14="http://schemas.microsoft.com/office/drawing/2010/main" val="0"/>
              </a:ext>
            </a:extLst>
          </a:blip>
          <a:srcRect l="23101" r="231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713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88203B-5F12-6136-32D4-3545C251E4DF}"/>
              </a:ext>
            </a:extLst>
          </p:cNvPr>
          <p:cNvSpPr>
            <a:spLocks noGrp="1"/>
          </p:cNvSpPr>
          <p:nvPr>
            <p:ph type="title"/>
          </p:nvPr>
        </p:nvSpPr>
        <p:spPr>
          <a:xfrm>
            <a:off x="640080" y="325369"/>
            <a:ext cx="4368602" cy="1956841"/>
          </a:xfrm>
        </p:spPr>
        <p:txBody>
          <a:bodyPr anchor="b">
            <a:normAutofit/>
          </a:bodyPr>
          <a:lstStyle/>
          <a:p>
            <a:r>
              <a:rPr lang="da-DK" sz="5400" dirty="0"/>
              <a:t>Korrekt diagnose</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7F0DB10F-3540-454B-B14D-84C16937A28F}"/>
              </a:ext>
            </a:extLst>
          </p:cNvPr>
          <p:cNvSpPr>
            <a:spLocks noGrp="1"/>
          </p:cNvSpPr>
          <p:nvPr>
            <p:ph idx="1"/>
          </p:nvPr>
        </p:nvSpPr>
        <p:spPr>
          <a:xfrm>
            <a:off x="640080" y="2872899"/>
            <a:ext cx="4243589" cy="3320668"/>
          </a:xfrm>
        </p:spPr>
        <p:txBody>
          <a:bodyPr>
            <a:normAutofit/>
          </a:bodyPr>
          <a:lstStyle/>
          <a:p>
            <a:r>
              <a:rPr lang="da-DK" sz="2200" dirty="0"/>
              <a:t>Blev som 59-årig diagnosticeret med Aspergers syndrom.</a:t>
            </a:r>
          </a:p>
          <a:p>
            <a:r>
              <a:rPr lang="da-DK" sz="2200" dirty="0"/>
              <a:t>Det forklarede en del.</a:t>
            </a:r>
          </a:p>
          <a:p>
            <a:r>
              <a:rPr lang="da-DK" sz="2200" dirty="0"/>
              <a:t>Også for konens vedkommende.</a:t>
            </a:r>
          </a:p>
        </p:txBody>
      </p:sp>
      <p:pic>
        <p:nvPicPr>
          <p:cNvPr id="6" name="Billede 5" descr="Et billede, der indeholder maleri, mur, bold, kunst&#10;&#10;Automatisk genereret beskrivelse">
            <a:extLst>
              <a:ext uri="{FF2B5EF4-FFF2-40B4-BE49-F238E27FC236}">
                <a16:creationId xmlns:a16="http://schemas.microsoft.com/office/drawing/2014/main" id="{BD8267A0-8BE5-1BD0-B254-8813B66DF5B7}"/>
              </a:ext>
            </a:extLst>
          </p:cNvPr>
          <p:cNvPicPr>
            <a:picLocks noChangeAspect="1"/>
          </p:cNvPicPr>
          <p:nvPr/>
        </p:nvPicPr>
        <p:blipFill>
          <a:blip r:embed="rId2">
            <a:extLst>
              <a:ext uri="{28A0092B-C50C-407E-A947-70E740481C1C}">
                <a14:useLocalDpi xmlns:a14="http://schemas.microsoft.com/office/drawing/2010/main" val="0"/>
              </a:ext>
            </a:extLst>
          </a:blip>
          <a:srcRect l="15351" r="94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727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C55C36-AA40-6B7A-A980-1CAAD9900A89}"/>
              </a:ext>
            </a:extLst>
          </p:cNvPr>
          <p:cNvSpPr>
            <a:spLocks noGrp="1"/>
          </p:cNvSpPr>
          <p:nvPr>
            <p:ph type="title"/>
          </p:nvPr>
        </p:nvSpPr>
        <p:spPr>
          <a:xfrm>
            <a:off x="572493" y="238539"/>
            <a:ext cx="7940442" cy="775493"/>
          </a:xfrm>
        </p:spPr>
        <p:txBody>
          <a:bodyPr anchor="b">
            <a:normAutofit fontScale="90000"/>
          </a:bodyPr>
          <a:lstStyle/>
          <a:p>
            <a:r>
              <a:rPr lang="da-DK" sz="5400" dirty="0"/>
              <a:t>Og hvad indebærer det så?</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8">
            <a:extLst>
              <a:ext uri="{FF2B5EF4-FFF2-40B4-BE49-F238E27FC236}">
                <a16:creationId xmlns:a16="http://schemas.microsoft.com/office/drawing/2014/main" id="{9A1489EF-FE87-099D-B9AE-A1738622A425}"/>
              </a:ext>
            </a:extLst>
          </p:cNvPr>
          <p:cNvSpPr>
            <a:spLocks noGrp="1"/>
          </p:cNvSpPr>
          <p:nvPr>
            <p:ph idx="1"/>
          </p:nvPr>
        </p:nvSpPr>
        <p:spPr>
          <a:xfrm>
            <a:off x="572493" y="2071316"/>
            <a:ext cx="6713552" cy="4119172"/>
          </a:xfrm>
        </p:spPr>
        <p:txBody>
          <a:bodyPr anchor="t">
            <a:normAutofit lnSpcReduction="10000"/>
          </a:bodyPr>
          <a:lstStyle/>
          <a:p>
            <a:r>
              <a:rPr lang="da-DK" sz="2200" dirty="0"/>
              <a:t>Basalt set betyder det, at jeg ville være fyren til venstre.</a:t>
            </a:r>
          </a:p>
          <a:p>
            <a:r>
              <a:rPr lang="da-DK" sz="2200" dirty="0"/>
              <a:t>Tendens til at tage ting bogstaveligt.</a:t>
            </a:r>
          </a:p>
          <a:p>
            <a:r>
              <a:rPr lang="da-DK" sz="2200" dirty="0"/>
              <a:t>Fokuseret på detaljer.</a:t>
            </a:r>
          </a:p>
          <a:p>
            <a:r>
              <a:rPr lang="da-DK" sz="2200" dirty="0"/>
              <a:t>Reducerede eksekutive funktioner (svært ved at få ting gjort).</a:t>
            </a:r>
          </a:p>
          <a:p>
            <a:r>
              <a:rPr lang="da-DK" sz="2200" dirty="0"/>
              <a:t>Forhøjet risiko for mental sygdom.</a:t>
            </a:r>
          </a:p>
          <a:p>
            <a:r>
              <a:rPr lang="da-DK" sz="2200" dirty="0"/>
              <a:t>Udmattes af sociale aktiviteter.</a:t>
            </a:r>
          </a:p>
          <a:p>
            <a:r>
              <a:rPr lang="da-DK" sz="2200" dirty="0"/>
              <a:t>Tendens til at tage irrelevante evner op i en samtale (Min kone: Der meget støv rundt omkring i huset. Jeg: Vidste du, at hele universet med tiden vil stå fuldstændigt stille som følge af entropi?).</a:t>
            </a:r>
          </a:p>
        </p:txBody>
      </p:sp>
      <p:pic>
        <p:nvPicPr>
          <p:cNvPr id="5" name="Pladsholder til indhold 4" descr="Et billede, der indeholder tekst, Ansigt, tøj, person&#10;&#10;Automatisk genereret beskrivelse">
            <a:extLst>
              <a:ext uri="{FF2B5EF4-FFF2-40B4-BE49-F238E27FC236}">
                <a16:creationId xmlns:a16="http://schemas.microsoft.com/office/drawing/2014/main" id="{BFDB47F7-1572-2789-EB42-46898CBFEEA0}"/>
              </a:ext>
            </a:extLst>
          </p:cNvPr>
          <p:cNvPicPr>
            <a:picLocks noChangeAspect="1"/>
          </p:cNvPicPr>
          <p:nvPr/>
        </p:nvPicPr>
        <p:blipFill rotWithShape="1">
          <a:blip r:embed="rId2">
            <a:extLst>
              <a:ext uri="{28A0092B-C50C-407E-A947-70E740481C1C}">
                <a14:useLocalDpi xmlns:a14="http://schemas.microsoft.com/office/drawing/2010/main" val="0"/>
              </a:ext>
            </a:extLst>
          </a:blip>
          <a:srcRect r="4" b="7753"/>
          <a:stretch/>
        </p:blipFill>
        <p:spPr>
          <a:xfrm>
            <a:off x="7286045" y="1817372"/>
            <a:ext cx="4259248" cy="4427246"/>
          </a:xfrm>
          <a:prstGeom prst="rect">
            <a:avLst/>
          </a:prstGeom>
        </p:spPr>
      </p:pic>
    </p:spTree>
    <p:extLst>
      <p:ext uri="{BB962C8B-B14F-4D97-AF65-F5344CB8AC3E}">
        <p14:creationId xmlns:p14="http://schemas.microsoft.com/office/powerpoint/2010/main" val="277286968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737</Words>
  <Application>Microsoft Office PowerPoint</Application>
  <PresentationFormat>Widescreen</PresentationFormat>
  <Paragraphs>101</Paragraphs>
  <Slides>22</Slides>
  <Notes>13</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22</vt:i4>
      </vt:variant>
    </vt:vector>
  </HeadingPairs>
  <TitlesOfParts>
    <vt:vector size="26" baseType="lpstr">
      <vt:lpstr>Arial</vt:lpstr>
      <vt:lpstr>Calibri</vt:lpstr>
      <vt:lpstr>Calibri Light</vt:lpstr>
      <vt:lpstr>Office-tema</vt:lpstr>
      <vt:lpstr>Dagens emner</vt:lpstr>
      <vt:lpstr>Peter Rasmussen</vt:lpstr>
      <vt:lpstr>Ølejr</vt:lpstr>
      <vt:lpstr>Gaming</vt:lpstr>
      <vt:lpstr>Flipper</vt:lpstr>
      <vt:lpstr>Men det gik godt (tror jeg nok)</vt:lpstr>
      <vt:lpstr>Fejldiagnose</vt:lpstr>
      <vt:lpstr>Korrekt diagnose</vt:lpstr>
      <vt:lpstr>Og hvad indebærer det så?</vt:lpstr>
      <vt:lpstr>Elsker at finde mønstre</vt:lpstr>
      <vt:lpstr>Struktur giver fred i sjælen</vt:lpstr>
      <vt:lpstr>Og nu til det proffessionelle</vt:lpstr>
      <vt:lpstr>Og hvad skal man så gøre ved det?</vt:lpstr>
      <vt:lpstr>Min fiktive helt, Phileas Fogg</vt:lpstr>
      <vt:lpstr>Mit OCD</vt:lpstr>
      <vt:lpstr>Om at bekymre sig</vt:lpstr>
      <vt:lpstr>Meditation</vt:lpstr>
      <vt:lpstr>Humor</vt:lpstr>
      <vt:lpstr>Humor</vt:lpstr>
      <vt:lpstr>Humor</vt:lpstr>
      <vt:lpstr>Er det bare en fest?</vt:lpstr>
      <vt:lpstr>Hav det godt!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 Rasmussen</dc:title>
  <dc:creator>Peter Rasmussen</dc:creator>
  <cp:lastModifiedBy>Peter Rasmussen</cp:lastModifiedBy>
  <cp:revision>5</cp:revision>
  <dcterms:created xsi:type="dcterms:W3CDTF">2023-06-23T07:41:27Z</dcterms:created>
  <dcterms:modified xsi:type="dcterms:W3CDTF">2024-09-13T10:34:08Z</dcterms:modified>
</cp:coreProperties>
</file>