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413" r:id="rId3"/>
    <p:sldId id="313" r:id="rId4"/>
    <p:sldId id="257" r:id="rId5"/>
    <p:sldId id="424" r:id="rId6"/>
    <p:sldId id="398" r:id="rId7"/>
    <p:sldId id="345" r:id="rId8"/>
    <p:sldId id="423" r:id="rId9"/>
    <p:sldId id="397" r:id="rId10"/>
    <p:sldId id="399" r:id="rId11"/>
    <p:sldId id="400" r:id="rId12"/>
    <p:sldId id="402" r:id="rId13"/>
    <p:sldId id="425" r:id="rId14"/>
    <p:sldId id="403" r:id="rId15"/>
    <p:sldId id="421" r:id="rId16"/>
    <p:sldId id="404" r:id="rId17"/>
    <p:sldId id="416" r:id="rId18"/>
    <p:sldId id="417" r:id="rId19"/>
    <p:sldId id="418" r:id="rId20"/>
    <p:sldId id="411" r:id="rId21"/>
    <p:sldId id="405" r:id="rId22"/>
    <p:sldId id="412" r:id="rId23"/>
    <p:sldId id="406" r:id="rId24"/>
    <p:sldId id="409" r:id="rId25"/>
    <p:sldId id="333" r:id="rId26"/>
    <p:sldId id="340" r:id="rId27"/>
    <p:sldId id="414" r:id="rId28"/>
    <p:sldId id="415" r:id="rId29"/>
    <p:sldId id="259" r:id="rId30"/>
    <p:sldId id="407" r:id="rId31"/>
    <p:sldId id="264" r:id="rId32"/>
    <p:sldId id="410" r:id="rId33"/>
    <p:sldId id="422" r:id="rId34"/>
    <p:sldId id="309" r:id="rId35"/>
    <p:sldId id="419" r:id="rId36"/>
    <p:sldId id="420" r:id="rId37"/>
    <p:sldId id="310" r:id="rId3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e Rauff" initials="OR" lastIdx="2" clrIdx="0">
    <p:extLst>
      <p:ext uri="{19B8F6BF-5375-455C-9EA6-DF929625EA0E}">
        <p15:presenceInfo xmlns:p15="http://schemas.microsoft.com/office/powerpoint/2012/main" userId="e296293e142a5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CC0"/>
    <a:srgbClr val="1C1C1C"/>
    <a:srgbClr val="241B06"/>
    <a:srgbClr val="31D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08"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9.png"/><Relationship Id="rId7" Type="http://schemas.openxmlformats.org/officeDocument/2006/relationships/image" Target="../media/image50.png"/><Relationship Id="rId2" Type="http://schemas.openxmlformats.org/officeDocument/2006/relationships/image" Target="../media/image39.svg"/><Relationship Id="rId1" Type="http://schemas.openxmlformats.org/officeDocument/2006/relationships/image" Target="../media/image4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2125B-A5CD-4F6A-9263-BEAF78E0DF4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8F5FCAD-8BAF-4D01-903E-A0E49D1589A1}">
      <dgm:prSet/>
      <dgm:spPr/>
      <dgm:t>
        <a:bodyPr/>
        <a:lstStyle/>
        <a:p>
          <a:r>
            <a:rPr lang="da-DK" dirty="0"/>
            <a:t>1. Kort om mig selv</a:t>
          </a:r>
          <a:endParaRPr lang="en-US" dirty="0"/>
        </a:p>
      </dgm:t>
    </dgm:pt>
    <dgm:pt modelId="{54E192FC-F459-4567-BE48-7628776BDD19}" type="parTrans" cxnId="{9C447FCE-065B-4E4E-AAD9-F670C90EAC41}">
      <dgm:prSet/>
      <dgm:spPr/>
      <dgm:t>
        <a:bodyPr/>
        <a:lstStyle/>
        <a:p>
          <a:endParaRPr lang="en-US"/>
        </a:p>
      </dgm:t>
    </dgm:pt>
    <dgm:pt modelId="{02A9480E-9C94-4EF6-AF91-A578F486DA80}" type="sibTrans" cxnId="{9C447FCE-065B-4E4E-AAD9-F670C90EAC41}">
      <dgm:prSet/>
      <dgm:spPr/>
      <dgm:t>
        <a:bodyPr/>
        <a:lstStyle/>
        <a:p>
          <a:endParaRPr lang="en-US"/>
        </a:p>
      </dgm:t>
    </dgm:pt>
    <dgm:pt modelId="{12E47866-E66E-4649-A55B-19914DC558AD}">
      <dgm:prSet/>
      <dgm:spPr/>
      <dgm:t>
        <a:bodyPr/>
        <a:lstStyle/>
        <a:p>
          <a:r>
            <a:rPr lang="da-DK"/>
            <a:t>2. Min historie</a:t>
          </a:r>
          <a:endParaRPr lang="en-US"/>
        </a:p>
      </dgm:t>
    </dgm:pt>
    <dgm:pt modelId="{1145F4AC-3A4B-4091-8105-21A0583356BA}" type="parTrans" cxnId="{8B7B5E0D-F591-4796-94F0-96583541D58D}">
      <dgm:prSet/>
      <dgm:spPr/>
      <dgm:t>
        <a:bodyPr/>
        <a:lstStyle/>
        <a:p>
          <a:endParaRPr lang="en-US"/>
        </a:p>
      </dgm:t>
    </dgm:pt>
    <dgm:pt modelId="{F63917FB-8AB5-4DD6-86A0-EB075C1EEE6F}" type="sibTrans" cxnId="{8B7B5E0D-F591-4796-94F0-96583541D58D}">
      <dgm:prSet/>
      <dgm:spPr/>
      <dgm:t>
        <a:bodyPr/>
        <a:lstStyle/>
        <a:p>
          <a:endParaRPr lang="en-US"/>
        </a:p>
      </dgm:t>
    </dgm:pt>
    <dgm:pt modelId="{07EAEFE5-0691-425C-87B8-CD36D884B066}">
      <dgm:prSet/>
      <dgm:spPr/>
      <dgm:t>
        <a:bodyPr/>
        <a:lstStyle/>
        <a:p>
          <a:r>
            <a:rPr lang="da-DK"/>
            <a:t>3. Om venskab</a:t>
          </a:r>
          <a:endParaRPr lang="en-US"/>
        </a:p>
      </dgm:t>
    </dgm:pt>
    <dgm:pt modelId="{0C1E887C-AF67-4AC0-AD48-5829CF7F3426}" type="parTrans" cxnId="{0136568E-6277-495C-8632-9340F3BA2E9A}">
      <dgm:prSet/>
      <dgm:spPr/>
      <dgm:t>
        <a:bodyPr/>
        <a:lstStyle/>
        <a:p>
          <a:endParaRPr lang="en-US"/>
        </a:p>
      </dgm:t>
    </dgm:pt>
    <dgm:pt modelId="{AF0E78A1-B7ED-4FA1-94A7-06321764AB00}" type="sibTrans" cxnId="{0136568E-6277-495C-8632-9340F3BA2E9A}">
      <dgm:prSet/>
      <dgm:spPr/>
      <dgm:t>
        <a:bodyPr/>
        <a:lstStyle/>
        <a:p>
          <a:endParaRPr lang="en-US"/>
        </a:p>
      </dgm:t>
    </dgm:pt>
    <dgm:pt modelId="{970EB826-1CC0-4340-B739-33206E55B6DD}">
      <dgm:prSet/>
      <dgm:spPr/>
      <dgm:t>
        <a:bodyPr/>
        <a:lstStyle/>
        <a:p>
          <a:r>
            <a:rPr lang="da-DK" dirty="0"/>
            <a:t>4. Sociale </a:t>
          </a:r>
          <a:r>
            <a:rPr lang="da-DK" dirty="0" err="1"/>
            <a:t>lifehacks</a:t>
          </a:r>
          <a:r>
            <a:rPr lang="da-DK" dirty="0"/>
            <a:t> og gode råd</a:t>
          </a:r>
          <a:endParaRPr lang="en-US" dirty="0"/>
        </a:p>
      </dgm:t>
    </dgm:pt>
    <dgm:pt modelId="{9825D2BF-5D0D-41AF-BDF4-D643FFF35B86}" type="parTrans" cxnId="{84361C0B-096B-40A3-9FF5-CE16C8E2D93C}">
      <dgm:prSet/>
      <dgm:spPr/>
      <dgm:t>
        <a:bodyPr/>
        <a:lstStyle/>
        <a:p>
          <a:endParaRPr lang="en-US"/>
        </a:p>
      </dgm:t>
    </dgm:pt>
    <dgm:pt modelId="{28985420-EC76-4E3F-81CB-E16734B44BF4}" type="sibTrans" cxnId="{84361C0B-096B-40A3-9FF5-CE16C8E2D93C}">
      <dgm:prSet/>
      <dgm:spPr/>
      <dgm:t>
        <a:bodyPr/>
        <a:lstStyle/>
        <a:p>
          <a:endParaRPr lang="en-US"/>
        </a:p>
      </dgm:t>
    </dgm:pt>
    <dgm:pt modelId="{29E00D03-4BF0-4097-B234-8BB86C8059DB}">
      <dgm:prSet/>
      <dgm:spPr/>
      <dgm:t>
        <a:bodyPr/>
        <a:lstStyle/>
        <a:p>
          <a:r>
            <a:rPr lang="da-DK" dirty="0"/>
            <a:t>5. Særinteressen (afhængig af tid)</a:t>
          </a:r>
          <a:endParaRPr lang="en-US" dirty="0"/>
        </a:p>
      </dgm:t>
    </dgm:pt>
    <dgm:pt modelId="{1F8CC8E3-C7C1-48D1-B869-DCF7EC4EC81D}" type="parTrans" cxnId="{D0CB2851-4F4E-40DB-BEB9-CC809C51E0CC}">
      <dgm:prSet/>
      <dgm:spPr/>
      <dgm:t>
        <a:bodyPr/>
        <a:lstStyle/>
        <a:p>
          <a:endParaRPr lang="en-US"/>
        </a:p>
      </dgm:t>
    </dgm:pt>
    <dgm:pt modelId="{48E3008D-2F83-477D-A512-F380BC4EB025}" type="sibTrans" cxnId="{D0CB2851-4F4E-40DB-BEB9-CC809C51E0CC}">
      <dgm:prSet/>
      <dgm:spPr/>
      <dgm:t>
        <a:bodyPr/>
        <a:lstStyle/>
        <a:p>
          <a:endParaRPr lang="en-US"/>
        </a:p>
      </dgm:t>
    </dgm:pt>
    <dgm:pt modelId="{D700D998-C9FD-49B4-B822-32818E4B18D8}">
      <dgm:prSet/>
      <dgm:spPr/>
      <dgm:t>
        <a:bodyPr/>
        <a:lstStyle/>
        <a:p>
          <a:r>
            <a:rPr lang="da-DK" dirty="0"/>
            <a:t>6. Afslutning og spørgsmål</a:t>
          </a:r>
          <a:endParaRPr lang="en-US" dirty="0"/>
        </a:p>
      </dgm:t>
    </dgm:pt>
    <dgm:pt modelId="{512EBC5E-88AD-44B8-821E-885CFFA0CDA0}" type="parTrans" cxnId="{70BEA4F7-E4FA-4638-9C54-FFCB6A78D37A}">
      <dgm:prSet/>
      <dgm:spPr/>
      <dgm:t>
        <a:bodyPr/>
        <a:lstStyle/>
        <a:p>
          <a:endParaRPr lang="en-US"/>
        </a:p>
      </dgm:t>
    </dgm:pt>
    <dgm:pt modelId="{5C079DB5-48E9-423C-B9AA-18801274196D}" type="sibTrans" cxnId="{70BEA4F7-E4FA-4638-9C54-FFCB6A78D37A}">
      <dgm:prSet/>
      <dgm:spPr/>
      <dgm:t>
        <a:bodyPr/>
        <a:lstStyle/>
        <a:p>
          <a:endParaRPr lang="en-US"/>
        </a:p>
      </dgm:t>
    </dgm:pt>
    <dgm:pt modelId="{FDA9A40A-3A96-41DB-90BC-1C009B86BE8B}" type="pres">
      <dgm:prSet presAssocID="{6122125B-A5CD-4F6A-9263-BEAF78E0DF4D}" presName="vert0" presStyleCnt="0">
        <dgm:presLayoutVars>
          <dgm:dir/>
          <dgm:animOne val="branch"/>
          <dgm:animLvl val="lvl"/>
        </dgm:presLayoutVars>
      </dgm:prSet>
      <dgm:spPr/>
    </dgm:pt>
    <dgm:pt modelId="{A9EFEA60-22B2-4136-A08B-126FA599217F}" type="pres">
      <dgm:prSet presAssocID="{68F5FCAD-8BAF-4D01-903E-A0E49D1589A1}" presName="thickLine" presStyleLbl="alignNode1" presStyleIdx="0" presStyleCnt="6"/>
      <dgm:spPr/>
    </dgm:pt>
    <dgm:pt modelId="{B6B44710-47E9-491F-886B-026C57CC4FF7}" type="pres">
      <dgm:prSet presAssocID="{68F5FCAD-8BAF-4D01-903E-A0E49D1589A1}" presName="horz1" presStyleCnt="0"/>
      <dgm:spPr/>
    </dgm:pt>
    <dgm:pt modelId="{B4A2C435-7B65-40AE-922B-BF1AD7B809DF}" type="pres">
      <dgm:prSet presAssocID="{68F5FCAD-8BAF-4D01-903E-A0E49D1589A1}" presName="tx1" presStyleLbl="revTx" presStyleIdx="0" presStyleCnt="6"/>
      <dgm:spPr/>
    </dgm:pt>
    <dgm:pt modelId="{43FA3FBC-65D3-44F7-8F50-4CADBF5BABEE}" type="pres">
      <dgm:prSet presAssocID="{68F5FCAD-8BAF-4D01-903E-A0E49D1589A1}" presName="vert1" presStyleCnt="0"/>
      <dgm:spPr/>
    </dgm:pt>
    <dgm:pt modelId="{D3561489-A7F3-4DD6-95A0-312375C20CAB}" type="pres">
      <dgm:prSet presAssocID="{12E47866-E66E-4649-A55B-19914DC558AD}" presName="thickLine" presStyleLbl="alignNode1" presStyleIdx="1" presStyleCnt="6"/>
      <dgm:spPr/>
    </dgm:pt>
    <dgm:pt modelId="{C535BAF8-E045-40E3-8ABE-96FCF20D910E}" type="pres">
      <dgm:prSet presAssocID="{12E47866-E66E-4649-A55B-19914DC558AD}" presName="horz1" presStyleCnt="0"/>
      <dgm:spPr/>
    </dgm:pt>
    <dgm:pt modelId="{6DCD9BC1-C3CA-45A4-AA8A-B8641FD9D287}" type="pres">
      <dgm:prSet presAssocID="{12E47866-E66E-4649-A55B-19914DC558AD}" presName="tx1" presStyleLbl="revTx" presStyleIdx="1" presStyleCnt="6"/>
      <dgm:spPr/>
    </dgm:pt>
    <dgm:pt modelId="{57845854-6473-4641-8243-1EE64D7632D9}" type="pres">
      <dgm:prSet presAssocID="{12E47866-E66E-4649-A55B-19914DC558AD}" presName="vert1" presStyleCnt="0"/>
      <dgm:spPr/>
    </dgm:pt>
    <dgm:pt modelId="{A3823ABD-6B2F-45CA-97B5-59DA24932150}" type="pres">
      <dgm:prSet presAssocID="{07EAEFE5-0691-425C-87B8-CD36D884B066}" presName="thickLine" presStyleLbl="alignNode1" presStyleIdx="2" presStyleCnt="6"/>
      <dgm:spPr/>
    </dgm:pt>
    <dgm:pt modelId="{CA630C01-E986-496E-8411-19BD1938559B}" type="pres">
      <dgm:prSet presAssocID="{07EAEFE5-0691-425C-87B8-CD36D884B066}" presName="horz1" presStyleCnt="0"/>
      <dgm:spPr/>
    </dgm:pt>
    <dgm:pt modelId="{F5675F28-033B-4C0D-9C9D-B4529E51C151}" type="pres">
      <dgm:prSet presAssocID="{07EAEFE5-0691-425C-87B8-CD36D884B066}" presName="tx1" presStyleLbl="revTx" presStyleIdx="2" presStyleCnt="6"/>
      <dgm:spPr/>
    </dgm:pt>
    <dgm:pt modelId="{02A8D87B-3D91-4552-ABAF-C9EDF9BC2342}" type="pres">
      <dgm:prSet presAssocID="{07EAEFE5-0691-425C-87B8-CD36D884B066}" presName="vert1" presStyleCnt="0"/>
      <dgm:spPr/>
    </dgm:pt>
    <dgm:pt modelId="{48650A4F-22CB-4B21-8726-6775C8278141}" type="pres">
      <dgm:prSet presAssocID="{970EB826-1CC0-4340-B739-33206E55B6DD}" presName="thickLine" presStyleLbl="alignNode1" presStyleIdx="3" presStyleCnt="6"/>
      <dgm:spPr/>
    </dgm:pt>
    <dgm:pt modelId="{8F8D4FF4-8F1A-455C-97AD-61DEC1549D27}" type="pres">
      <dgm:prSet presAssocID="{970EB826-1CC0-4340-B739-33206E55B6DD}" presName="horz1" presStyleCnt="0"/>
      <dgm:spPr/>
    </dgm:pt>
    <dgm:pt modelId="{487FA806-ECD8-4E48-A93A-F5E203930B34}" type="pres">
      <dgm:prSet presAssocID="{970EB826-1CC0-4340-B739-33206E55B6DD}" presName="tx1" presStyleLbl="revTx" presStyleIdx="3" presStyleCnt="6"/>
      <dgm:spPr/>
    </dgm:pt>
    <dgm:pt modelId="{F5AF681B-0F4B-4EAF-B4CF-9F6067A54245}" type="pres">
      <dgm:prSet presAssocID="{970EB826-1CC0-4340-B739-33206E55B6DD}" presName="vert1" presStyleCnt="0"/>
      <dgm:spPr/>
    </dgm:pt>
    <dgm:pt modelId="{1635C4A3-641B-432C-802E-59361DED762C}" type="pres">
      <dgm:prSet presAssocID="{29E00D03-4BF0-4097-B234-8BB86C8059DB}" presName="thickLine" presStyleLbl="alignNode1" presStyleIdx="4" presStyleCnt="6"/>
      <dgm:spPr/>
    </dgm:pt>
    <dgm:pt modelId="{4E75DEE8-3467-45F8-85B9-2B4D653D9D0F}" type="pres">
      <dgm:prSet presAssocID="{29E00D03-4BF0-4097-B234-8BB86C8059DB}" presName="horz1" presStyleCnt="0"/>
      <dgm:spPr/>
    </dgm:pt>
    <dgm:pt modelId="{A47095FD-794B-4918-8327-5D1562A53689}" type="pres">
      <dgm:prSet presAssocID="{29E00D03-4BF0-4097-B234-8BB86C8059DB}" presName="tx1" presStyleLbl="revTx" presStyleIdx="4" presStyleCnt="6"/>
      <dgm:spPr/>
    </dgm:pt>
    <dgm:pt modelId="{618D3B73-4125-4D28-AFAF-98C8BE0A3D03}" type="pres">
      <dgm:prSet presAssocID="{29E00D03-4BF0-4097-B234-8BB86C8059DB}" presName="vert1" presStyleCnt="0"/>
      <dgm:spPr/>
    </dgm:pt>
    <dgm:pt modelId="{48B9CDE1-AA27-4EBE-942D-3E64443D0C06}" type="pres">
      <dgm:prSet presAssocID="{D700D998-C9FD-49B4-B822-32818E4B18D8}" presName="thickLine" presStyleLbl="alignNode1" presStyleIdx="5" presStyleCnt="6"/>
      <dgm:spPr/>
    </dgm:pt>
    <dgm:pt modelId="{CF2CF44E-4331-4CF0-8E54-738D4253D6AF}" type="pres">
      <dgm:prSet presAssocID="{D700D998-C9FD-49B4-B822-32818E4B18D8}" presName="horz1" presStyleCnt="0"/>
      <dgm:spPr/>
    </dgm:pt>
    <dgm:pt modelId="{5EE65B88-B8E8-4027-808A-4E0D13D838E6}" type="pres">
      <dgm:prSet presAssocID="{D700D998-C9FD-49B4-B822-32818E4B18D8}" presName="tx1" presStyleLbl="revTx" presStyleIdx="5" presStyleCnt="6"/>
      <dgm:spPr/>
    </dgm:pt>
    <dgm:pt modelId="{B471277A-CD17-4A50-A53D-06851E751220}" type="pres">
      <dgm:prSet presAssocID="{D700D998-C9FD-49B4-B822-32818E4B18D8}" presName="vert1" presStyleCnt="0"/>
      <dgm:spPr/>
    </dgm:pt>
  </dgm:ptLst>
  <dgm:cxnLst>
    <dgm:cxn modelId="{DBC48E00-2AC2-49E9-8E3F-38E33C8AB3AB}" type="presOf" srcId="{D700D998-C9FD-49B4-B822-32818E4B18D8}" destId="{5EE65B88-B8E8-4027-808A-4E0D13D838E6}" srcOrd="0" destOrd="0" presId="urn:microsoft.com/office/officeart/2008/layout/LinedList"/>
    <dgm:cxn modelId="{84361C0B-096B-40A3-9FF5-CE16C8E2D93C}" srcId="{6122125B-A5CD-4F6A-9263-BEAF78E0DF4D}" destId="{970EB826-1CC0-4340-B739-33206E55B6DD}" srcOrd="3" destOrd="0" parTransId="{9825D2BF-5D0D-41AF-BDF4-D643FFF35B86}" sibTransId="{28985420-EC76-4E3F-81CB-E16734B44BF4}"/>
    <dgm:cxn modelId="{8B7B5E0D-F591-4796-94F0-96583541D58D}" srcId="{6122125B-A5CD-4F6A-9263-BEAF78E0DF4D}" destId="{12E47866-E66E-4649-A55B-19914DC558AD}" srcOrd="1" destOrd="0" parTransId="{1145F4AC-3A4B-4091-8105-21A0583356BA}" sibTransId="{F63917FB-8AB5-4DD6-86A0-EB075C1EEE6F}"/>
    <dgm:cxn modelId="{79E13F24-6708-4FDC-AE68-52EF5E661205}" type="presOf" srcId="{12E47866-E66E-4649-A55B-19914DC558AD}" destId="{6DCD9BC1-C3CA-45A4-AA8A-B8641FD9D287}" srcOrd="0" destOrd="0" presId="urn:microsoft.com/office/officeart/2008/layout/LinedList"/>
    <dgm:cxn modelId="{D0CB2851-4F4E-40DB-BEB9-CC809C51E0CC}" srcId="{6122125B-A5CD-4F6A-9263-BEAF78E0DF4D}" destId="{29E00D03-4BF0-4097-B234-8BB86C8059DB}" srcOrd="4" destOrd="0" parTransId="{1F8CC8E3-C7C1-48D1-B869-DCF7EC4EC81D}" sibTransId="{48E3008D-2F83-477D-A512-F380BC4EB025}"/>
    <dgm:cxn modelId="{BBA17B55-2088-4651-A3E2-2CC24B2A587C}" type="presOf" srcId="{970EB826-1CC0-4340-B739-33206E55B6DD}" destId="{487FA806-ECD8-4E48-A93A-F5E203930B34}" srcOrd="0" destOrd="0" presId="urn:microsoft.com/office/officeart/2008/layout/LinedList"/>
    <dgm:cxn modelId="{0136568E-6277-495C-8632-9340F3BA2E9A}" srcId="{6122125B-A5CD-4F6A-9263-BEAF78E0DF4D}" destId="{07EAEFE5-0691-425C-87B8-CD36D884B066}" srcOrd="2" destOrd="0" parTransId="{0C1E887C-AF67-4AC0-AD48-5829CF7F3426}" sibTransId="{AF0E78A1-B7ED-4FA1-94A7-06321764AB00}"/>
    <dgm:cxn modelId="{B01B29C4-4B25-4714-8485-B625935AD178}" type="presOf" srcId="{29E00D03-4BF0-4097-B234-8BB86C8059DB}" destId="{A47095FD-794B-4918-8327-5D1562A53689}" srcOrd="0" destOrd="0" presId="urn:microsoft.com/office/officeart/2008/layout/LinedList"/>
    <dgm:cxn modelId="{9C447FCE-065B-4E4E-AAD9-F670C90EAC41}" srcId="{6122125B-A5CD-4F6A-9263-BEAF78E0DF4D}" destId="{68F5FCAD-8BAF-4D01-903E-A0E49D1589A1}" srcOrd="0" destOrd="0" parTransId="{54E192FC-F459-4567-BE48-7628776BDD19}" sibTransId="{02A9480E-9C94-4EF6-AF91-A578F486DA80}"/>
    <dgm:cxn modelId="{0938F3D6-B4D6-4EC7-A7DA-5720CF8351D7}" type="presOf" srcId="{6122125B-A5CD-4F6A-9263-BEAF78E0DF4D}" destId="{FDA9A40A-3A96-41DB-90BC-1C009B86BE8B}" srcOrd="0" destOrd="0" presId="urn:microsoft.com/office/officeart/2008/layout/LinedList"/>
    <dgm:cxn modelId="{77C309DA-CE02-4DC2-BF46-FE563C36CB83}" type="presOf" srcId="{68F5FCAD-8BAF-4D01-903E-A0E49D1589A1}" destId="{B4A2C435-7B65-40AE-922B-BF1AD7B809DF}" srcOrd="0" destOrd="0" presId="urn:microsoft.com/office/officeart/2008/layout/LinedList"/>
    <dgm:cxn modelId="{70BEA4F7-E4FA-4638-9C54-FFCB6A78D37A}" srcId="{6122125B-A5CD-4F6A-9263-BEAF78E0DF4D}" destId="{D700D998-C9FD-49B4-B822-32818E4B18D8}" srcOrd="5" destOrd="0" parTransId="{512EBC5E-88AD-44B8-821E-885CFFA0CDA0}" sibTransId="{5C079DB5-48E9-423C-B9AA-18801274196D}"/>
    <dgm:cxn modelId="{54241BFB-ADF3-4356-A63F-B01E1EDBD4BF}" type="presOf" srcId="{07EAEFE5-0691-425C-87B8-CD36D884B066}" destId="{F5675F28-033B-4C0D-9C9D-B4529E51C151}" srcOrd="0" destOrd="0" presId="urn:microsoft.com/office/officeart/2008/layout/LinedList"/>
    <dgm:cxn modelId="{0C4D8162-657F-4830-9DCD-A6FCBE7F145E}" type="presParOf" srcId="{FDA9A40A-3A96-41DB-90BC-1C009B86BE8B}" destId="{A9EFEA60-22B2-4136-A08B-126FA599217F}" srcOrd="0" destOrd="0" presId="urn:microsoft.com/office/officeart/2008/layout/LinedList"/>
    <dgm:cxn modelId="{E9C0EFE3-91D4-49AA-A472-5E6F2C5F6A62}" type="presParOf" srcId="{FDA9A40A-3A96-41DB-90BC-1C009B86BE8B}" destId="{B6B44710-47E9-491F-886B-026C57CC4FF7}" srcOrd="1" destOrd="0" presId="urn:microsoft.com/office/officeart/2008/layout/LinedList"/>
    <dgm:cxn modelId="{3C781DF3-3179-44F8-9654-A5451970FBD0}" type="presParOf" srcId="{B6B44710-47E9-491F-886B-026C57CC4FF7}" destId="{B4A2C435-7B65-40AE-922B-BF1AD7B809DF}" srcOrd="0" destOrd="0" presId="urn:microsoft.com/office/officeart/2008/layout/LinedList"/>
    <dgm:cxn modelId="{F153E0C7-FA8F-4B0C-9908-D9315696925F}" type="presParOf" srcId="{B6B44710-47E9-491F-886B-026C57CC4FF7}" destId="{43FA3FBC-65D3-44F7-8F50-4CADBF5BABEE}" srcOrd="1" destOrd="0" presId="urn:microsoft.com/office/officeart/2008/layout/LinedList"/>
    <dgm:cxn modelId="{C1AD2937-2EA5-4E8C-83E3-C175CDDEB3A7}" type="presParOf" srcId="{FDA9A40A-3A96-41DB-90BC-1C009B86BE8B}" destId="{D3561489-A7F3-4DD6-95A0-312375C20CAB}" srcOrd="2" destOrd="0" presId="urn:microsoft.com/office/officeart/2008/layout/LinedList"/>
    <dgm:cxn modelId="{7E19A819-D04A-4C6E-9E8A-980C11A43B3B}" type="presParOf" srcId="{FDA9A40A-3A96-41DB-90BC-1C009B86BE8B}" destId="{C535BAF8-E045-40E3-8ABE-96FCF20D910E}" srcOrd="3" destOrd="0" presId="urn:microsoft.com/office/officeart/2008/layout/LinedList"/>
    <dgm:cxn modelId="{11C8D1F9-CAF3-4105-8B77-B3FE8B66C962}" type="presParOf" srcId="{C535BAF8-E045-40E3-8ABE-96FCF20D910E}" destId="{6DCD9BC1-C3CA-45A4-AA8A-B8641FD9D287}" srcOrd="0" destOrd="0" presId="urn:microsoft.com/office/officeart/2008/layout/LinedList"/>
    <dgm:cxn modelId="{076D08E3-59D7-4FD1-B98F-17487B69C325}" type="presParOf" srcId="{C535BAF8-E045-40E3-8ABE-96FCF20D910E}" destId="{57845854-6473-4641-8243-1EE64D7632D9}" srcOrd="1" destOrd="0" presId="urn:microsoft.com/office/officeart/2008/layout/LinedList"/>
    <dgm:cxn modelId="{DC51AAE6-CDB1-4763-ACD3-CAE482947721}" type="presParOf" srcId="{FDA9A40A-3A96-41DB-90BC-1C009B86BE8B}" destId="{A3823ABD-6B2F-45CA-97B5-59DA24932150}" srcOrd="4" destOrd="0" presId="urn:microsoft.com/office/officeart/2008/layout/LinedList"/>
    <dgm:cxn modelId="{78BCA10C-01E6-4427-A84A-F835B73996B7}" type="presParOf" srcId="{FDA9A40A-3A96-41DB-90BC-1C009B86BE8B}" destId="{CA630C01-E986-496E-8411-19BD1938559B}" srcOrd="5" destOrd="0" presId="urn:microsoft.com/office/officeart/2008/layout/LinedList"/>
    <dgm:cxn modelId="{A8316C66-66E5-4EF9-9481-23313868E205}" type="presParOf" srcId="{CA630C01-E986-496E-8411-19BD1938559B}" destId="{F5675F28-033B-4C0D-9C9D-B4529E51C151}" srcOrd="0" destOrd="0" presId="urn:microsoft.com/office/officeart/2008/layout/LinedList"/>
    <dgm:cxn modelId="{CA510B87-706E-4AD3-B4DB-AB1AAFED9104}" type="presParOf" srcId="{CA630C01-E986-496E-8411-19BD1938559B}" destId="{02A8D87B-3D91-4552-ABAF-C9EDF9BC2342}" srcOrd="1" destOrd="0" presId="urn:microsoft.com/office/officeart/2008/layout/LinedList"/>
    <dgm:cxn modelId="{77EC4E3C-08A3-4790-B953-86E81DC3CF0C}" type="presParOf" srcId="{FDA9A40A-3A96-41DB-90BC-1C009B86BE8B}" destId="{48650A4F-22CB-4B21-8726-6775C8278141}" srcOrd="6" destOrd="0" presId="urn:microsoft.com/office/officeart/2008/layout/LinedList"/>
    <dgm:cxn modelId="{04D04A57-C1EB-4BD2-9D5D-A1FAA16A587B}" type="presParOf" srcId="{FDA9A40A-3A96-41DB-90BC-1C009B86BE8B}" destId="{8F8D4FF4-8F1A-455C-97AD-61DEC1549D27}" srcOrd="7" destOrd="0" presId="urn:microsoft.com/office/officeart/2008/layout/LinedList"/>
    <dgm:cxn modelId="{10A29845-CF81-4976-8482-930F5A2BC529}" type="presParOf" srcId="{8F8D4FF4-8F1A-455C-97AD-61DEC1549D27}" destId="{487FA806-ECD8-4E48-A93A-F5E203930B34}" srcOrd="0" destOrd="0" presId="urn:microsoft.com/office/officeart/2008/layout/LinedList"/>
    <dgm:cxn modelId="{DD478F79-5C39-4961-87D9-E8E641CC0FB6}" type="presParOf" srcId="{8F8D4FF4-8F1A-455C-97AD-61DEC1549D27}" destId="{F5AF681B-0F4B-4EAF-B4CF-9F6067A54245}" srcOrd="1" destOrd="0" presId="urn:microsoft.com/office/officeart/2008/layout/LinedList"/>
    <dgm:cxn modelId="{FAD1CAB2-968B-4C55-89DC-C2E04C61AB04}" type="presParOf" srcId="{FDA9A40A-3A96-41DB-90BC-1C009B86BE8B}" destId="{1635C4A3-641B-432C-802E-59361DED762C}" srcOrd="8" destOrd="0" presId="urn:microsoft.com/office/officeart/2008/layout/LinedList"/>
    <dgm:cxn modelId="{7C662A47-87E7-4DC5-B964-FB5073FA9ACE}" type="presParOf" srcId="{FDA9A40A-3A96-41DB-90BC-1C009B86BE8B}" destId="{4E75DEE8-3467-45F8-85B9-2B4D653D9D0F}" srcOrd="9" destOrd="0" presId="urn:microsoft.com/office/officeart/2008/layout/LinedList"/>
    <dgm:cxn modelId="{282A8A00-CCCE-4B93-A27C-CC898289C39B}" type="presParOf" srcId="{4E75DEE8-3467-45F8-85B9-2B4D653D9D0F}" destId="{A47095FD-794B-4918-8327-5D1562A53689}" srcOrd="0" destOrd="0" presId="urn:microsoft.com/office/officeart/2008/layout/LinedList"/>
    <dgm:cxn modelId="{B6A2463D-4170-4E96-BFC1-06EDED389260}" type="presParOf" srcId="{4E75DEE8-3467-45F8-85B9-2B4D653D9D0F}" destId="{618D3B73-4125-4D28-AFAF-98C8BE0A3D03}" srcOrd="1" destOrd="0" presId="urn:microsoft.com/office/officeart/2008/layout/LinedList"/>
    <dgm:cxn modelId="{5394D304-49A5-4DE6-A826-122F1E4F3E6A}" type="presParOf" srcId="{FDA9A40A-3A96-41DB-90BC-1C009B86BE8B}" destId="{48B9CDE1-AA27-4EBE-942D-3E64443D0C06}" srcOrd="10" destOrd="0" presId="urn:microsoft.com/office/officeart/2008/layout/LinedList"/>
    <dgm:cxn modelId="{60327381-59BB-4DE8-AB1E-F49FDA85BD6E}" type="presParOf" srcId="{FDA9A40A-3A96-41DB-90BC-1C009B86BE8B}" destId="{CF2CF44E-4331-4CF0-8E54-738D4253D6AF}" srcOrd="11" destOrd="0" presId="urn:microsoft.com/office/officeart/2008/layout/LinedList"/>
    <dgm:cxn modelId="{9EC9627E-69A7-4C86-934E-0DA3D48CD825}" type="presParOf" srcId="{CF2CF44E-4331-4CF0-8E54-738D4253D6AF}" destId="{5EE65B88-B8E8-4027-808A-4E0D13D838E6}" srcOrd="0" destOrd="0" presId="urn:microsoft.com/office/officeart/2008/layout/LinedList"/>
    <dgm:cxn modelId="{94E201E9-9E2E-4296-BE40-4BB77647BF4E}" type="presParOf" srcId="{CF2CF44E-4331-4CF0-8E54-738D4253D6AF}" destId="{B471277A-CD17-4A50-A53D-06851E7512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D02A22-66BB-4E72-B64D-A752908E58BB}" type="doc">
      <dgm:prSet loTypeId="urn:microsoft.com/office/officeart/2005/8/layout/chart3" loCatId="cycle" qsTypeId="urn:microsoft.com/office/officeart/2005/8/quickstyle/simple1" qsCatId="simple" csTypeId="urn:microsoft.com/office/officeart/2005/8/colors/accent1_2" csCatId="accent1" phldr="1"/>
      <dgm:spPr/>
    </dgm:pt>
    <dgm:pt modelId="{8BC20601-BB51-4243-9432-0B070CDB5B6B}">
      <dgm:prSet phldrT="[Tekst]"/>
      <dgm:spPr>
        <a:solidFill>
          <a:schemeClr val="tx1">
            <a:lumMod val="75000"/>
            <a:lumOff val="25000"/>
          </a:schemeClr>
        </a:solidFill>
      </dgm:spPr>
      <dgm:t>
        <a:bodyPr/>
        <a:lstStyle/>
        <a:p>
          <a:r>
            <a:rPr lang="da-DK" dirty="0"/>
            <a:t>Noget andet</a:t>
          </a:r>
        </a:p>
      </dgm:t>
    </dgm:pt>
    <dgm:pt modelId="{CFEF510B-CC83-4BDC-8E08-0023B72E990A}" type="parTrans" cxnId="{FDE7410F-6BB6-4DFC-A5F5-91080F483838}">
      <dgm:prSet/>
      <dgm:spPr/>
      <dgm:t>
        <a:bodyPr/>
        <a:lstStyle/>
        <a:p>
          <a:endParaRPr lang="da-DK"/>
        </a:p>
      </dgm:t>
    </dgm:pt>
    <dgm:pt modelId="{9ACBFDD8-3929-46C9-929B-6868C82A980E}" type="sibTrans" cxnId="{FDE7410F-6BB6-4DFC-A5F5-91080F483838}">
      <dgm:prSet/>
      <dgm:spPr/>
      <dgm:t>
        <a:bodyPr/>
        <a:lstStyle/>
        <a:p>
          <a:endParaRPr lang="da-DK"/>
        </a:p>
      </dgm:t>
    </dgm:pt>
    <dgm:pt modelId="{6424BC2E-B996-435A-8A7A-2D07632C99B0}">
      <dgm:prSet phldrT="[Tekst]"/>
      <dgm:spPr>
        <a:solidFill>
          <a:schemeClr val="tx1">
            <a:lumMod val="75000"/>
            <a:lumOff val="25000"/>
          </a:schemeClr>
        </a:solidFill>
      </dgm:spPr>
      <dgm:t>
        <a:bodyPr/>
        <a:lstStyle/>
        <a:p>
          <a:r>
            <a:rPr lang="da-DK" dirty="0"/>
            <a:t>Noget andet</a:t>
          </a:r>
        </a:p>
      </dgm:t>
    </dgm:pt>
    <dgm:pt modelId="{990A6811-CCA0-45A1-9443-E7C3A7456532}" type="parTrans" cxnId="{EB8AA401-8F4A-45DB-8470-2ABC35815024}">
      <dgm:prSet/>
      <dgm:spPr/>
      <dgm:t>
        <a:bodyPr/>
        <a:lstStyle/>
        <a:p>
          <a:endParaRPr lang="da-DK"/>
        </a:p>
      </dgm:t>
    </dgm:pt>
    <dgm:pt modelId="{BAE75563-2D2B-49BC-A61A-9D476B21B5CB}" type="sibTrans" cxnId="{EB8AA401-8F4A-45DB-8470-2ABC35815024}">
      <dgm:prSet/>
      <dgm:spPr/>
      <dgm:t>
        <a:bodyPr/>
        <a:lstStyle/>
        <a:p>
          <a:endParaRPr lang="da-DK"/>
        </a:p>
      </dgm:t>
    </dgm:pt>
    <dgm:pt modelId="{2CF54CFF-A618-4472-84AC-55B9CDBF379D}">
      <dgm:prSet phldrT="[Tekst]"/>
      <dgm:spPr>
        <a:solidFill>
          <a:schemeClr val="tx2">
            <a:lumMod val="75000"/>
            <a:lumOff val="25000"/>
          </a:schemeClr>
        </a:solidFill>
      </dgm:spPr>
      <dgm:t>
        <a:bodyPr/>
        <a:lstStyle/>
        <a:p>
          <a:r>
            <a:rPr lang="da-DK" dirty="0"/>
            <a:t>Sprog og psykiatri</a:t>
          </a:r>
        </a:p>
      </dgm:t>
    </dgm:pt>
    <dgm:pt modelId="{81404C70-1F9A-463A-A673-D8F16F6C8C06}" type="parTrans" cxnId="{BFA5348C-B30A-4BEF-8D2A-3ADBE16A2AC8}">
      <dgm:prSet/>
      <dgm:spPr/>
      <dgm:t>
        <a:bodyPr/>
        <a:lstStyle/>
        <a:p>
          <a:endParaRPr lang="da-DK"/>
        </a:p>
      </dgm:t>
    </dgm:pt>
    <dgm:pt modelId="{53FC7DA8-B7AC-4BB5-B8F5-86DFEAFEDFC1}" type="sibTrans" cxnId="{BFA5348C-B30A-4BEF-8D2A-3ADBE16A2AC8}">
      <dgm:prSet/>
      <dgm:spPr/>
      <dgm:t>
        <a:bodyPr/>
        <a:lstStyle/>
        <a:p>
          <a:endParaRPr lang="da-DK"/>
        </a:p>
      </dgm:t>
    </dgm:pt>
    <dgm:pt modelId="{F3E2C27D-6694-4392-ACF2-CF7BBA74F7B4}" type="pres">
      <dgm:prSet presAssocID="{A0D02A22-66BB-4E72-B64D-A752908E58BB}" presName="compositeShape" presStyleCnt="0">
        <dgm:presLayoutVars>
          <dgm:chMax val="7"/>
          <dgm:dir/>
          <dgm:resizeHandles val="exact"/>
        </dgm:presLayoutVars>
      </dgm:prSet>
      <dgm:spPr/>
    </dgm:pt>
    <dgm:pt modelId="{F016E857-4FCB-4F72-B440-967233D0A304}" type="pres">
      <dgm:prSet presAssocID="{A0D02A22-66BB-4E72-B64D-A752908E58BB}" presName="wedge1" presStyleLbl="node1" presStyleIdx="0" presStyleCnt="3" custScaleX="99154" custLinFactNeighborX="-4910" custLinFactNeighborY="2843"/>
      <dgm:spPr/>
    </dgm:pt>
    <dgm:pt modelId="{5DEE600D-89AC-4B19-9C3B-BAC06AFD5227}" type="pres">
      <dgm:prSet presAssocID="{A0D02A22-66BB-4E72-B64D-A752908E58BB}" presName="wedge1Tx" presStyleLbl="node1" presStyleIdx="0" presStyleCnt="3">
        <dgm:presLayoutVars>
          <dgm:chMax val="0"/>
          <dgm:chPref val="0"/>
          <dgm:bulletEnabled val="1"/>
        </dgm:presLayoutVars>
      </dgm:prSet>
      <dgm:spPr/>
    </dgm:pt>
    <dgm:pt modelId="{A51CD0D5-2697-4DD2-BCA6-5931DF7ABE0E}" type="pres">
      <dgm:prSet presAssocID="{A0D02A22-66BB-4E72-B64D-A752908E58BB}" presName="wedge2" presStyleLbl="node1" presStyleIdx="1" presStyleCnt="3"/>
      <dgm:spPr/>
    </dgm:pt>
    <dgm:pt modelId="{31C30C2C-D0F3-4F55-BAFF-D5DA7A19336D}" type="pres">
      <dgm:prSet presAssocID="{A0D02A22-66BB-4E72-B64D-A752908E58BB}" presName="wedge2Tx" presStyleLbl="node1" presStyleIdx="1" presStyleCnt="3">
        <dgm:presLayoutVars>
          <dgm:chMax val="0"/>
          <dgm:chPref val="0"/>
          <dgm:bulletEnabled val="1"/>
        </dgm:presLayoutVars>
      </dgm:prSet>
      <dgm:spPr/>
    </dgm:pt>
    <dgm:pt modelId="{A9CACBF5-96CC-4864-9608-3D442E481D29}" type="pres">
      <dgm:prSet presAssocID="{A0D02A22-66BB-4E72-B64D-A752908E58BB}" presName="wedge3" presStyleLbl="node1" presStyleIdx="2" presStyleCnt="3"/>
      <dgm:spPr/>
    </dgm:pt>
    <dgm:pt modelId="{A1B7C38A-DBD6-437B-9225-BED0674EBA37}" type="pres">
      <dgm:prSet presAssocID="{A0D02A22-66BB-4E72-B64D-A752908E58BB}" presName="wedge3Tx" presStyleLbl="node1" presStyleIdx="2" presStyleCnt="3">
        <dgm:presLayoutVars>
          <dgm:chMax val="0"/>
          <dgm:chPref val="0"/>
          <dgm:bulletEnabled val="1"/>
        </dgm:presLayoutVars>
      </dgm:prSet>
      <dgm:spPr/>
    </dgm:pt>
  </dgm:ptLst>
  <dgm:cxnLst>
    <dgm:cxn modelId="{EB8AA401-8F4A-45DB-8470-2ABC35815024}" srcId="{A0D02A22-66BB-4E72-B64D-A752908E58BB}" destId="{6424BC2E-B996-435A-8A7A-2D07632C99B0}" srcOrd="1" destOrd="0" parTransId="{990A6811-CCA0-45A1-9443-E7C3A7456532}" sibTransId="{BAE75563-2D2B-49BC-A61A-9D476B21B5CB}"/>
    <dgm:cxn modelId="{FDE7410F-6BB6-4DFC-A5F5-91080F483838}" srcId="{A0D02A22-66BB-4E72-B64D-A752908E58BB}" destId="{8BC20601-BB51-4243-9432-0B070CDB5B6B}" srcOrd="0" destOrd="0" parTransId="{CFEF510B-CC83-4BDC-8E08-0023B72E990A}" sibTransId="{9ACBFDD8-3929-46C9-929B-6868C82A980E}"/>
    <dgm:cxn modelId="{541C5F5E-64F3-4596-915F-239447220D2E}" type="presOf" srcId="{2CF54CFF-A618-4472-84AC-55B9CDBF379D}" destId="{A1B7C38A-DBD6-437B-9225-BED0674EBA37}" srcOrd="1" destOrd="0" presId="urn:microsoft.com/office/officeart/2005/8/layout/chart3"/>
    <dgm:cxn modelId="{6B5DA375-E6C8-46ED-8E26-665076A11FE6}" type="presOf" srcId="{8BC20601-BB51-4243-9432-0B070CDB5B6B}" destId="{5DEE600D-89AC-4B19-9C3B-BAC06AFD5227}" srcOrd="1" destOrd="0" presId="urn:microsoft.com/office/officeart/2005/8/layout/chart3"/>
    <dgm:cxn modelId="{209B4981-1758-4492-A700-56FF45B1BB32}" type="presOf" srcId="{2CF54CFF-A618-4472-84AC-55B9CDBF379D}" destId="{A9CACBF5-96CC-4864-9608-3D442E481D29}" srcOrd="0" destOrd="0" presId="urn:microsoft.com/office/officeart/2005/8/layout/chart3"/>
    <dgm:cxn modelId="{BFA5348C-B30A-4BEF-8D2A-3ADBE16A2AC8}" srcId="{A0D02A22-66BB-4E72-B64D-A752908E58BB}" destId="{2CF54CFF-A618-4472-84AC-55B9CDBF379D}" srcOrd="2" destOrd="0" parTransId="{81404C70-1F9A-463A-A673-D8F16F6C8C06}" sibTransId="{53FC7DA8-B7AC-4BB5-B8F5-86DFEAFEDFC1}"/>
    <dgm:cxn modelId="{660E6C98-A726-4C3C-B318-1C729A4F4D19}" type="presOf" srcId="{A0D02A22-66BB-4E72-B64D-A752908E58BB}" destId="{F3E2C27D-6694-4392-ACF2-CF7BBA74F7B4}" srcOrd="0" destOrd="0" presId="urn:microsoft.com/office/officeart/2005/8/layout/chart3"/>
    <dgm:cxn modelId="{8E68FAB5-9E08-4377-B2C7-9E6FB671DF45}" type="presOf" srcId="{6424BC2E-B996-435A-8A7A-2D07632C99B0}" destId="{31C30C2C-D0F3-4F55-BAFF-D5DA7A19336D}" srcOrd="1" destOrd="0" presId="urn:microsoft.com/office/officeart/2005/8/layout/chart3"/>
    <dgm:cxn modelId="{4A1B73F2-66BD-4DF8-8477-3EC5EA74DF94}" type="presOf" srcId="{6424BC2E-B996-435A-8A7A-2D07632C99B0}" destId="{A51CD0D5-2697-4DD2-BCA6-5931DF7ABE0E}" srcOrd="0" destOrd="0" presId="urn:microsoft.com/office/officeart/2005/8/layout/chart3"/>
    <dgm:cxn modelId="{3AA0D4F4-A201-49E6-87CA-3A4EF501A17D}" type="presOf" srcId="{8BC20601-BB51-4243-9432-0B070CDB5B6B}" destId="{F016E857-4FCB-4F72-B440-967233D0A304}" srcOrd="0" destOrd="0" presId="urn:microsoft.com/office/officeart/2005/8/layout/chart3"/>
    <dgm:cxn modelId="{E898BDF1-5BA6-412E-872B-88B8D13067DC}" type="presParOf" srcId="{F3E2C27D-6694-4392-ACF2-CF7BBA74F7B4}" destId="{F016E857-4FCB-4F72-B440-967233D0A304}" srcOrd="0" destOrd="0" presId="urn:microsoft.com/office/officeart/2005/8/layout/chart3"/>
    <dgm:cxn modelId="{59BA6D64-1B86-4C05-B170-BF5BD9AB8836}" type="presParOf" srcId="{F3E2C27D-6694-4392-ACF2-CF7BBA74F7B4}" destId="{5DEE600D-89AC-4B19-9C3B-BAC06AFD5227}" srcOrd="1" destOrd="0" presId="urn:microsoft.com/office/officeart/2005/8/layout/chart3"/>
    <dgm:cxn modelId="{90B95F5E-2DAD-4F1C-890D-58018BEE30B3}" type="presParOf" srcId="{F3E2C27D-6694-4392-ACF2-CF7BBA74F7B4}" destId="{A51CD0D5-2697-4DD2-BCA6-5931DF7ABE0E}" srcOrd="2" destOrd="0" presId="urn:microsoft.com/office/officeart/2005/8/layout/chart3"/>
    <dgm:cxn modelId="{BA691831-0B2D-4666-B7C2-B2A0B4DD5937}" type="presParOf" srcId="{F3E2C27D-6694-4392-ACF2-CF7BBA74F7B4}" destId="{31C30C2C-D0F3-4F55-BAFF-D5DA7A19336D}" srcOrd="3" destOrd="0" presId="urn:microsoft.com/office/officeart/2005/8/layout/chart3"/>
    <dgm:cxn modelId="{EEBDB629-18A4-4B6E-B728-A4D2D5B9081C}" type="presParOf" srcId="{F3E2C27D-6694-4392-ACF2-CF7BBA74F7B4}" destId="{A9CACBF5-96CC-4864-9608-3D442E481D29}" srcOrd="4" destOrd="0" presId="urn:microsoft.com/office/officeart/2005/8/layout/chart3"/>
    <dgm:cxn modelId="{70E3244C-297F-44C0-8C36-2EA4949A395E}" type="presParOf" srcId="{F3E2C27D-6694-4392-ACF2-CF7BBA74F7B4}" destId="{A1B7C38A-DBD6-437B-9225-BED0674EBA37}"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0D9F7F-8BD9-4B5C-BCAC-DE869FF67EED}"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A26676D2-14E5-48A0-A93F-B162E65EFB84}">
      <dgm:prSet/>
      <dgm:spPr>
        <a:solidFill>
          <a:schemeClr val="accent2"/>
        </a:solidFill>
      </dgm:spPr>
      <dgm:t>
        <a:bodyPr/>
        <a:lstStyle/>
        <a:p>
          <a:r>
            <a:rPr lang="da-DK"/>
            <a:t>Autisme + miljø = resultat</a:t>
          </a:r>
          <a:endParaRPr lang="en-US"/>
        </a:p>
      </dgm:t>
    </dgm:pt>
    <dgm:pt modelId="{57275B2B-5068-4F19-ABBC-2DA6F460E6F2}" type="parTrans" cxnId="{6F14227A-CA7E-4DF8-8A95-2D57A1EEF2C0}">
      <dgm:prSet/>
      <dgm:spPr/>
      <dgm:t>
        <a:bodyPr/>
        <a:lstStyle/>
        <a:p>
          <a:endParaRPr lang="en-US"/>
        </a:p>
      </dgm:t>
    </dgm:pt>
    <dgm:pt modelId="{C1FAD568-5C67-404F-8C60-88467DB8A77F}" type="sibTrans" cxnId="{6F14227A-CA7E-4DF8-8A95-2D57A1EEF2C0}">
      <dgm:prSet/>
      <dgm:spPr/>
      <dgm:t>
        <a:bodyPr/>
        <a:lstStyle/>
        <a:p>
          <a:endParaRPr lang="en-US"/>
        </a:p>
      </dgm:t>
    </dgm:pt>
    <dgm:pt modelId="{2609963A-A0B0-4AA5-900E-B74DF40B6C45}">
      <dgm:prSet/>
      <dgm:spPr>
        <a:solidFill>
          <a:schemeClr val="tx1">
            <a:lumMod val="65000"/>
            <a:lumOff val="35000"/>
          </a:schemeClr>
        </a:solidFill>
      </dgm:spPr>
      <dgm:t>
        <a:bodyPr/>
        <a:lstStyle/>
        <a:p>
          <a:r>
            <a:rPr lang="da-DK"/>
            <a:t>Særinteressen er en meget stærk kraft</a:t>
          </a:r>
          <a:endParaRPr lang="en-US"/>
        </a:p>
      </dgm:t>
    </dgm:pt>
    <dgm:pt modelId="{137FE7C9-0540-4FA7-88F2-E7735FC2BC2D}" type="parTrans" cxnId="{4609CB4C-17C4-40C2-BC12-CD2F97CECD31}">
      <dgm:prSet/>
      <dgm:spPr/>
      <dgm:t>
        <a:bodyPr/>
        <a:lstStyle/>
        <a:p>
          <a:endParaRPr lang="en-US"/>
        </a:p>
      </dgm:t>
    </dgm:pt>
    <dgm:pt modelId="{D31CE042-C20F-4B3E-B3AB-4E19F5827962}" type="sibTrans" cxnId="{4609CB4C-17C4-40C2-BC12-CD2F97CECD31}">
      <dgm:prSet/>
      <dgm:spPr/>
      <dgm:t>
        <a:bodyPr/>
        <a:lstStyle/>
        <a:p>
          <a:endParaRPr lang="en-US"/>
        </a:p>
      </dgm:t>
    </dgm:pt>
    <dgm:pt modelId="{C84FF251-EDB8-441A-B5B9-BA4E3C04CB70}">
      <dgm:prSet/>
      <dgm:spPr>
        <a:solidFill>
          <a:schemeClr val="accent4">
            <a:lumMod val="75000"/>
          </a:schemeClr>
        </a:solidFill>
      </dgm:spPr>
      <dgm:t>
        <a:bodyPr/>
        <a:lstStyle/>
        <a:p>
          <a:r>
            <a:rPr lang="da-DK"/>
            <a:t>Kompensering er super vigtigt for Aspergere</a:t>
          </a:r>
          <a:endParaRPr lang="en-US"/>
        </a:p>
      </dgm:t>
    </dgm:pt>
    <dgm:pt modelId="{0F812DCE-B37D-4E66-942B-7C11E85940DB}" type="parTrans" cxnId="{050FA47F-6657-42ED-9A4A-9EBC91740660}">
      <dgm:prSet/>
      <dgm:spPr/>
      <dgm:t>
        <a:bodyPr/>
        <a:lstStyle/>
        <a:p>
          <a:endParaRPr lang="en-US"/>
        </a:p>
      </dgm:t>
    </dgm:pt>
    <dgm:pt modelId="{2BE6FD0C-2D21-4890-99EC-BA2C4A86428D}" type="sibTrans" cxnId="{050FA47F-6657-42ED-9A4A-9EBC91740660}">
      <dgm:prSet/>
      <dgm:spPr/>
      <dgm:t>
        <a:bodyPr/>
        <a:lstStyle/>
        <a:p>
          <a:endParaRPr lang="en-US"/>
        </a:p>
      </dgm:t>
    </dgm:pt>
    <dgm:pt modelId="{FEB25F4F-8901-4883-8CF0-0C778CA0234B}">
      <dgm:prSet/>
      <dgm:spPr/>
      <dgm:t>
        <a:bodyPr/>
        <a:lstStyle/>
        <a:p>
          <a:r>
            <a:rPr lang="da-DK" dirty="0"/>
            <a:t>Tidlig diagnosticering vigtig</a:t>
          </a:r>
        </a:p>
      </dgm:t>
    </dgm:pt>
    <dgm:pt modelId="{0508F1E5-6A9D-4C7C-950D-3391E83DD9F3}" type="parTrans" cxnId="{2B84AAAE-0922-4C72-8F73-25C36DDE90A2}">
      <dgm:prSet/>
      <dgm:spPr/>
      <dgm:t>
        <a:bodyPr/>
        <a:lstStyle/>
        <a:p>
          <a:endParaRPr lang="da-DK"/>
        </a:p>
      </dgm:t>
    </dgm:pt>
    <dgm:pt modelId="{9E21F230-70DC-4CAB-BEF0-2C48DBF35FC4}" type="sibTrans" cxnId="{2B84AAAE-0922-4C72-8F73-25C36DDE90A2}">
      <dgm:prSet/>
      <dgm:spPr/>
      <dgm:t>
        <a:bodyPr/>
        <a:lstStyle/>
        <a:p>
          <a:endParaRPr lang="da-DK"/>
        </a:p>
      </dgm:t>
    </dgm:pt>
    <dgm:pt modelId="{4B21B54C-9CC1-4509-AA12-DB4DC06BF1D9}" type="pres">
      <dgm:prSet presAssocID="{BF0D9F7F-8BD9-4B5C-BCAC-DE869FF67EED}" presName="Name0" presStyleCnt="0">
        <dgm:presLayoutVars>
          <dgm:dir/>
          <dgm:resizeHandles val="exact"/>
        </dgm:presLayoutVars>
      </dgm:prSet>
      <dgm:spPr/>
    </dgm:pt>
    <dgm:pt modelId="{BC864B4B-A32E-4F31-8586-FAEB12A53E6A}" type="pres">
      <dgm:prSet presAssocID="{A26676D2-14E5-48A0-A93F-B162E65EFB84}" presName="node" presStyleLbl="node1" presStyleIdx="0" presStyleCnt="4">
        <dgm:presLayoutVars>
          <dgm:bulletEnabled val="1"/>
        </dgm:presLayoutVars>
      </dgm:prSet>
      <dgm:spPr/>
    </dgm:pt>
    <dgm:pt modelId="{CCD67520-B1B1-47EF-94F1-996CDC76F659}" type="pres">
      <dgm:prSet presAssocID="{C1FAD568-5C67-404F-8C60-88467DB8A77F}" presName="sibTrans" presStyleLbl="sibTrans1D1" presStyleIdx="0" presStyleCnt="3"/>
      <dgm:spPr/>
    </dgm:pt>
    <dgm:pt modelId="{31C8F52B-FCF5-409B-AC99-A54C12607529}" type="pres">
      <dgm:prSet presAssocID="{C1FAD568-5C67-404F-8C60-88467DB8A77F}" presName="connectorText" presStyleLbl="sibTrans1D1" presStyleIdx="0" presStyleCnt="3"/>
      <dgm:spPr/>
    </dgm:pt>
    <dgm:pt modelId="{8015E7D5-407A-4259-B7F6-EE106C2CF83D}" type="pres">
      <dgm:prSet presAssocID="{2609963A-A0B0-4AA5-900E-B74DF40B6C45}" presName="node" presStyleLbl="node1" presStyleIdx="1" presStyleCnt="4">
        <dgm:presLayoutVars>
          <dgm:bulletEnabled val="1"/>
        </dgm:presLayoutVars>
      </dgm:prSet>
      <dgm:spPr/>
    </dgm:pt>
    <dgm:pt modelId="{2AFB7043-D617-479C-BC0A-D2DA540AAECC}" type="pres">
      <dgm:prSet presAssocID="{D31CE042-C20F-4B3E-B3AB-4E19F5827962}" presName="sibTrans" presStyleLbl="sibTrans1D1" presStyleIdx="1" presStyleCnt="3"/>
      <dgm:spPr/>
    </dgm:pt>
    <dgm:pt modelId="{A3B50A17-3B62-4E57-BC54-34EC6BA4744A}" type="pres">
      <dgm:prSet presAssocID="{D31CE042-C20F-4B3E-B3AB-4E19F5827962}" presName="connectorText" presStyleLbl="sibTrans1D1" presStyleIdx="1" presStyleCnt="3"/>
      <dgm:spPr/>
    </dgm:pt>
    <dgm:pt modelId="{9863B264-1F1B-4FFA-A176-C8DFF91245AB}" type="pres">
      <dgm:prSet presAssocID="{C84FF251-EDB8-441A-B5B9-BA4E3C04CB70}" presName="node" presStyleLbl="node1" presStyleIdx="2" presStyleCnt="4">
        <dgm:presLayoutVars>
          <dgm:bulletEnabled val="1"/>
        </dgm:presLayoutVars>
      </dgm:prSet>
      <dgm:spPr/>
    </dgm:pt>
    <dgm:pt modelId="{462D11F4-72C5-4972-980C-50A79FD242F1}" type="pres">
      <dgm:prSet presAssocID="{2BE6FD0C-2D21-4890-99EC-BA2C4A86428D}" presName="sibTrans" presStyleLbl="sibTrans1D1" presStyleIdx="2" presStyleCnt="3"/>
      <dgm:spPr/>
    </dgm:pt>
    <dgm:pt modelId="{7AA22473-7C62-4D26-9871-459F6BE1FD08}" type="pres">
      <dgm:prSet presAssocID="{2BE6FD0C-2D21-4890-99EC-BA2C4A86428D}" presName="connectorText" presStyleLbl="sibTrans1D1" presStyleIdx="2" presStyleCnt="3"/>
      <dgm:spPr/>
    </dgm:pt>
    <dgm:pt modelId="{32D16B23-6A34-404E-9404-9C24B76E9A67}" type="pres">
      <dgm:prSet presAssocID="{FEB25F4F-8901-4883-8CF0-0C778CA0234B}" presName="node" presStyleLbl="node1" presStyleIdx="3" presStyleCnt="4">
        <dgm:presLayoutVars>
          <dgm:bulletEnabled val="1"/>
        </dgm:presLayoutVars>
      </dgm:prSet>
      <dgm:spPr/>
    </dgm:pt>
  </dgm:ptLst>
  <dgm:cxnLst>
    <dgm:cxn modelId="{1B59B739-7D85-4543-B28A-412869B347D8}" type="presOf" srcId="{2609963A-A0B0-4AA5-900E-B74DF40B6C45}" destId="{8015E7D5-407A-4259-B7F6-EE106C2CF83D}" srcOrd="0" destOrd="0" presId="urn:microsoft.com/office/officeart/2016/7/layout/RepeatingBendingProcessNew"/>
    <dgm:cxn modelId="{C390963F-3301-48AE-B588-EA818FEC8E58}" type="presOf" srcId="{D31CE042-C20F-4B3E-B3AB-4E19F5827962}" destId="{2AFB7043-D617-479C-BC0A-D2DA540AAECC}" srcOrd="0" destOrd="0" presId="urn:microsoft.com/office/officeart/2016/7/layout/RepeatingBendingProcessNew"/>
    <dgm:cxn modelId="{CD5A6F6B-0CE7-485C-8A5D-36B253E83F8D}" type="presOf" srcId="{C1FAD568-5C67-404F-8C60-88467DB8A77F}" destId="{31C8F52B-FCF5-409B-AC99-A54C12607529}" srcOrd="1" destOrd="0" presId="urn:microsoft.com/office/officeart/2016/7/layout/RepeatingBendingProcessNew"/>
    <dgm:cxn modelId="{4609CB4C-17C4-40C2-BC12-CD2F97CECD31}" srcId="{BF0D9F7F-8BD9-4B5C-BCAC-DE869FF67EED}" destId="{2609963A-A0B0-4AA5-900E-B74DF40B6C45}" srcOrd="1" destOrd="0" parTransId="{137FE7C9-0540-4FA7-88F2-E7735FC2BC2D}" sibTransId="{D31CE042-C20F-4B3E-B3AB-4E19F5827962}"/>
    <dgm:cxn modelId="{6F14227A-CA7E-4DF8-8A95-2D57A1EEF2C0}" srcId="{BF0D9F7F-8BD9-4B5C-BCAC-DE869FF67EED}" destId="{A26676D2-14E5-48A0-A93F-B162E65EFB84}" srcOrd="0" destOrd="0" parTransId="{57275B2B-5068-4F19-ABBC-2DA6F460E6F2}" sibTransId="{C1FAD568-5C67-404F-8C60-88467DB8A77F}"/>
    <dgm:cxn modelId="{050FA47F-6657-42ED-9A4A-9EBC91740660}" srcId="{BF0D9F7F-8BD9-4B5C-BCAC-DE869FF67EED}" destId="{C84FF251-EDB8-441A-B5B9-BA4E3C04CB70}" srcOrd="2" destOrd="0" parTransId="{0F812DCE-B37D-4E66-942B-7C11E85940DB}" sibTransId="{2BE6FD0C-2D21-4890-99EC-BA2C4A86428D}"/>
    <dgm:cxn modelId="{5D3CE782-17DB-400A-860B-76F7774EDC54}" type="presOf" srcId="{2BE6FD0C-2D21-4890-99EC-BA2C4A86428D}" destId="{462D11F4-72C5-4972-980C-50A79FD242F1}" srcOrd="0" destOrd="0" presId="urn:microsoft.com/office/officeart/2016/7/layout/RepeatingBendingProcessNew"/>
    <dgm:cxn modelId="{1FB4DF96-9C4F-4F8E-9035-D3B482858EB2}" type="presOf" srcId="{C84FF251-EDB8-441A-B5B9-BA4E3C04CB70}" destId="{9863B264-1F1B-4FFA-A176-C8DFF91245AB}" srcOrd="0" destOrd="0" presId="urn:microsoft.com/office/officeart/2016/7/layout/RepeatingBendingProcessNew"/>
    <dgm:cxn modelId="{AC0307A4-4E20-441F-8F14-1FB755C7DF67}" type="presOf" srcId="{C1FAD568-5C67-404F-8C60-88467DB8A77F}" destId="{CCD67520-B1B1-47EF-94F1-996CDC76F659}" srcOrd="0" destOrd="0" presId="urn:microsoft.com/office/officeart/2016/7/layout/RepeatingBendingProcessNew"/>
    <dgm:cxn modelId="{2B84AAAE-0922-4C72-8F73-25C36DDE90A2}" srcId="{BF0D9F7F-8BD9-4B5C-BCAC-DE869FF67EED}" destId="{FEB25F4F-8901-4883-8CF0-0C778CA0234B}" srcOrd="3" destOrd="0" parTransId="{0508F1E5-6A9D-4C7C-950D-3391E83DD9F3}" sibTransId="{9E21F230-70DC-4CAB-BEF0-2C48DBF35FC4}"/>
    <dgm:cxn modelId="{2D0D32AF-7039-4557-890D-D3978FA80F1A}" type="presOf" srcId="{BF0D9F7F-8BD9-4B5C-BCAC-DE869FF67EED}" destId="{4B21B54C-9CC1-4509-AA12-DB4DC06BF1D9}" srcOrd="0" destOrd="0" presId="urn:microsoft.com/office/officeart/2016/7/layout/RepeatingBendingProcessNew"/>
    <dgm:cxn modelId="{6DB59BBE-6BDD-4C4D-B203-1BC5C993760B}" type="presOf" srcId="{A26676D2-14E5-48A0-A93F-B162E65EFB84}" destId="{BC864B4B-A32E-4F31-8586-FAEB12A53E6A}" srcOrd="0" destOrd="0" presId="urn:microsoft.com/office/officeart/2016/7/layout/RepeatingBendingProcessNew"/>
    <dgm:cxn modelId="{A0432EDC-F8B6-46E7-A7EA-80BC85341110}" type="presOf" srcId="{FEB25F4F-8901-4883-8CF0-0C778CA0234B}" destId="{32D16B23-6A34-404E-9404-9C24B76E9A67}" srcOrd="0" destOrd="0" presId="urn:microsoft.com/office/officeart/2016/7/layout/RepeatingBendingProcessNew"/>
    <dgm:cxn modelId="{27476BEF-4557-4FEF-BF69-2563D9FB34F7}" type="presOf" srcId="{D31CE042-C20F-4B3E-B3AB-4E19F5827962}" destId="{A3B50A17-3B62-4E57-BC54-34EC6BA4744A}" srcOrd="1" destOrd="0" presId="urn:microsoft.com/office/officeart/2016/7/layout/RepeatingBendingProcessNew"/>
    <dgm:cxn modelId="{5D2729FB-6D17-4FD2-B8C5-6D291D922485}" type="presOf" srcId="{2BE6FD0C-2D21-4890-99EC-BA2C4A86428D}" destId="{7AA22473-7C62-4D26-9871-459F6BE1FD08}" srcOrd="1" destOrd="0" presId="urn:microsoft.com/office/officeart/2016/7/layout/RepeatingBendingProcessNew"/>
    <dgm:cxn modelId="{B0FB23D4-0991-418B-AD99-0E7F75B10B84}" type="presParOf" srcId="{4B21B54C-9CC1-4509-AA12-DB4DC06BF1D9}" destId="{BC864B4B-A32E-4F31-8586-FAEB12A53E6A}" srcOrd="0" destOrd="0" presId="urn:microsoft.com/office/officeart/2016/7/layout/RepeatingBendingProcessNew"/>
    <dgm:cxn modelId="{5A93E891-DA29-4C6F-A54B-B8350F286CEA}" type="presParOf" srcId="{4B21B54C-9CC1-4509-AA12-DB4DC06BF1D9}" destId="{CCD67520-B1B1-47EF-94F1-996CDC76F659}" srcOrd="1" destOrd="0" presId="urn:microsoft.com/office/officeart/2016/7/layout/RepeatingBendingProcessNew"/>
    <dgm:cxn modelId="{C76E997B-F0B9-4D60-AA7D-2C38FC0499B0}" type="presParOf" srcId="{CCD67520-B1B1-47EF-94F1-996CDC76F659}" destId="{31C8F52B-FCF5-409B-AC99-A54C12607529}" srcOrd="0" destOrd="0" presId="urn:microsoft.com/office/officeart/2016/7/layout/RepeatingBendingProcessNew"/>
    <dgm:cxn modelId="{F41DC9BA-1A06-4DBC-9205-3545934649D2}" type="presParOf" srcId="{4B21B54C-9CC1-4509-AA12-DB4DC06BF1D9}" destId="{8015E7D5-407A-4259-B7F6-EE106C2CF83D}" srcOrd="2" destOrd="0" presId="urn:microsoft.com/office/officeart/2016/7/layout/RepeatingBendingProcessNew"/>
    <dgm:cxn modelId="{86BB922B-CF0F-47EB-8095-DB9E7B71EC71}" type="presParOf" srcId="{4B21B54C-9CC1-4509-AA12-DB4DC06BF1D9}" destId="{2AFB7043-D617-479C-BC0A-D2DA540AAECC}" srcOrd="3" destOrd="0" presId="urn:microsoft.com/office/officeart/2016/7/layout/RepeatingBendingProcessNew"/>
    <dgm:cxn modelId="{C17BA5B3-D1AE-4AE2-AE3E-3B362211461C}" type="presParOf" srcId="{2AFB7043-D617-479C-BC0A-D2DA540AAECC}" destId="{A3B50A17-3B62-4E57-BC54-34EC6BA4744A}" srcOrd="0" destOrd="0" presId="urn:microsoft.com/office/officeart/2016/7/layout/RepeatingBendingProcessNew"/>
    <dgm:cxn modelId="{37D1D316-75BC-4E16-98C8-66F1F36F449E}" type="presParOf" srcId="{4B21B54C-9CC1-4509-AA12-DB4DC06BF1D9}" destId="{9863B264-1F1B-4FFA-A176-C8DFF91245AB}" srcOrd="4" destOrd="0" presId="urn:microsoft.com/office/officeart/2016/7/layout/RepeatingBendingProcessNew"/>
    <dgm:cxn modelId="{834803CE-8ECB-46DD-9E46-0AEFEF7933A5}" type="presParOf" srcId="{4B21B54C-9CC1-4509-AA12-DB4DC06BF1D9}" destId="{462D11F4-72C5-4972-980C-50A79FD242F1}" srcOrd="5" destOrd="0" presId="urn:microsoft.com/office/officeart/2016/7/layout/RepeatingBendingProcessNew"/>
    <dgm:cxn modelId="{D42E7DF1-B909-4406-889A-FBBFC2B86863}" type="presParOf" srcId="{462D11F4-72C5-4972-980C-50A79FD242F1}" destId="{7AA22473-7C62-4D26-9871-459F6BE1FD08}" srcOrd="0" destOrd="0" presId="urn:microsoft.com/office/officeart/2016/7/layout/RepeatingBendingProcessNew"/>
    <dgm:cxn modelId="{41920D4D-A335-408D-AC73-934B88C62284}" type="presParOf" srcId="{4B21B54C-9CC1-4509-AA12-DB4DC06BF1D9}" destId="{32D16B23-6A34-404E-9404-9C24B76E9A67}"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62D329-0778-475F-9012-AF8F6B26565C}" type="doc">
      <dgm:prSet loTypeId="urn:microsoft.com/office/officeart/2005/8/layout/arrow2" loCatId="process" qsTypeId="urn:microsoft.com/office/officeart/2005/8/quickstyle/simple1" qsCatId="simple" csTypeId="urn:microsoft.com/office/officeart/2005/8/colors/accent1_2" csCatId="accent1" phldr="1"/>
      <dgm:spPr/>
    </dgm:pt>
    <dgm:pt modelId="{F9C2A994-0B9E-468A-AEC0-54B8BE98C8BB}">
      <dgm:prSet phldrT="[Tekst]" custT="1"/>
      <dgm:spPr/>
      <dgm:t>
        <a:bodyPr/>
        <a:lstStyle/>
        <a:p>
          <a:r>
            <a:rPr lang="da-DK" sz="2000" b="1" dirty="0"/>
            <a:t>Bekendte</a:t>
          </a:r>
          <a:r>
            <a:rPr lang="da-DK" sz="1400" dirty="0"/>
            <a:t> (folk man ser engang imellem og kort snakker med, fx i en fodboldklub og så småsludrer man lidt i omklædningsrummet.</a:t>
          </a:r>
        </a:p>
      </dgm:t>
    </dgm:pt>
    <dgm:pt modelId="{BC73719E-DB6D-4085-A5C7-F870A50A14C1}" type="parTrans" cxnId="{8F06BF11-7B76-41D6-872C-F8FA435CAD79}">
      <dgm:prSet/>
      <dgm:spPr/>
      <dgm:t>
        <a:bodyPr/>
        <a:lstStyle/>
        <a:p>
          <a:endParaRPr lang="da-DK"/>
        </a:p>
      </dgm:t>
    </dgm:pt>
    <dgm:pt modelId="{53FF6DF1-A261-40DA-8F8C-274FF468EB4F}" type="sibTrans" cxnId="{8F06BF11-7B76-41D6-872C-F8FA435CAD79}">
      <dgm:prSet/>
      <dgm:spPr/>
      <dgm:t>
        <a:bodyPr/>
        <a:lstStyle/>
        <a:p>
          <a:endParaRPr lang="da-DK"/>
        </a:p>
      </dgm:t>
    </dgm:pt>
    <dgm:pt modelId="{1E5DF54A-248B-4942-BFCF-B7B49D460433}">
      <dgm:prSet phldrT="[Tekst]" custT="1"/>
      <dgm:spPr/>
      <dgm:t>
        <a:bodyPr/>
        <a:lstStyle/>
        <a:p>
          <a:r>
            <a:rPr lang="da-DK" sz="1600" b="1" dirty="0"/>
            <a:t>En man hilser på</a:t>
          </a:r>
          <a:r>
            <a:rPr lang="da-DK" sz="1200" b="1" dirty="0"/>
            <a:t> </a:t>
          </a:r>
          <a:r>
            <a:rPr lang="da-DK" sz="1600" b="0" dirty="0"/>
            <a:t>Skal man hilse på sin bankmand hvis man møder ham på gågaden?</a:t>
          </a:r>
          <a:endParaRPr lang="da-DK" sz="1200" b="0" dirty="0"/>
        </a:p>
      </dgm:t>
    </dgm:pt>
    <dgm:pt modelId="{08881BCB-F021-49CB-AA91-5F89F4E08135}" type="parTrans" cxnId="{F18D7DA6-7464-4F97-96D1-AA381DB5C3BF}">
      <dgm:prSet/>
      <dgm:spPr/>
      <dgm:t>
        <a:bodyPr/>
        <a:lstStyle/>
        <a:p>
          <a:endParaRPr lang="da-DK"/>
        </a:p>
      </dgm:t>
    </dgm:pt>
    <dgm:pt modelId="{106B0FA9-83BF-4B27-A70A-46BFCE5550E4}" type="sibTrans" cxnId="{F18D7DA6-7464-4F97-96D1-AA381DB5C3BF}">
      <dgm:prSet/>
      <dgm:spPr/>
      <dgm:t>
        <a:bodyPr/>
        <a:lstStyle/>
        <a:p>
          <a:endParaRPr lang="da-DK"/>
        </a:p>
      </dgm:t>
    </dgm:pt>
    <dgm:pt modelId="{EB219B47-1417-4FCA-94C1-B3DD3C6FBCB6}">
      <dgm:prSet phldrT="[Tekst]" custT="1"/>
      <dgm:spPr/>
      <dgm:t>
        <a:bodyPr/>
        <a:lstStyle/>
        <a:p>
          <a:r>
            <a:rPr lang="da-DK" sz="2000" b="1" dirty="0"/>
            <a:t>Tættere venskab </a:t>
          </a:r>
          <a:r>
            <a:rPr lang="da-DK" sz="2000" dirty="0"/>
            <a:t>(et venskab der har varet i en længere periode, måske et år, man deler alt muligt med hinanden)</a:t>
          </a:r>
        </a:p>
        <a:p>
          <a:r>
            <a:rPr lang="da-DK" sz="2000" dirty="0"/>
            <a:t>Dette venskab kan udvikle sig til meget nære venner </a:t>
          </a:r>
        </a:p>
      </dgm:t>
    </dgm:pt>
    <dgm:pt modelId="{739D2992-604E-4125-98A6-E7654B71D820}" type="parTrans" cxnId="{4D6C4BCE-155E-42CB-8205-9726CCEED4E8}">
      <dgm:prSet/>
      <dgm:spPr/>
      <dgm:t>
        <a:bodyPr/>
        <a:lstStyle/>
        <a:p>
          <a:endParaRPr lang="da-DK"/>
        </a:p>
      </dgm:t>
    </dgm:pt>
    <dgm:pt modelId="{C58FE0D1-F7E1-4A86-B3B9-CBF788A22B07}" type="sibTrans" cxnId="{4D6C4BCE-155E-42CB-8205-9726CCEED4E8}">
      <dgm:prSet/>
      <dgm:spPr/>
      <dgm:t>
        <a:bodyPr/>
        <a:lstStyle/>
        <a:p>
          <a:endParaRPr lang="da-DK"/>
        </a:p>
      </dgm:t>
    </dgm:pt>
    <dgm:pt modelId="{23FDE9B5-F6A8-4711-8A83-0B75018EE2AC}">
      <dgm:prSet phldrT="[Tekst]" custT="1"/>
      <dgm:spPr/>
      <dgm:t>
        <a:bodyPr/>
        <a:lstStyle/>
        <a:p>
          <a:r>
            <a:rPr lang="da-DK" sz="1800" b="1" dirty="0"/>
            <a:t>Venskab i udvikling </a:t>
          </a:r>
          <a:r>
            <a:rPr lang="da-DK" sz="1400" dirty="0"/>
            <a:t>(man lærer hinanden endnu bedre at kende, måske har hver især det der skal til for at rykke videre, måske ikke)</a:t>
          </a:r>
        </a:p>
      </dgm:t>
    </dgm:pt>
    <dgm:pt modelId="{D30E405D-C6D8-442D-ABE8-F125DEB008A2}" type="parTrans" cxnId="{8D6B1FC6-5D84-484A-9102-515BB73CA737}">
      <dgm:prSet/>
      <dgm:spPr/>
      <dgm:t>
        <a:bodyPr/>
        <a:lstStyle/>
        <a:p>
          <a:endParaRPr lang="da-DK"/>
        </a:p>
      </dgm:t>
    </dgm:pt>
    <dgm:pt modelId="{EEAD22A8-3351-469A-A7ED-6DBD2556FBE1}" type="sibTrans" cxnId="{8D6B1FC6-5D84-484A-9102-515BB73CA737}">
      <dgm:prSet/>
      <dgm:spPr/>
      <dgm:t>
        <a:bodyPr/>
        <a:lstStyle/>
        <a:p>
          <a:endParaRPr lang="da-DK"/>
        </a:p>
      </dgm:t>
    </dgm:pt>
    <dgm:pt modelId="{7F3DE68C-9EA2-494B-B8AC-84CAE12518BB}">
      <dgm:prSet phldrT="[Tekst]" custT="1"/>
      <dgm:spPr/>
      <dgm:t>
        <a:bodyPr/>
        <a:lstStyle/>
        <a:p>
          <a:r>
            <a:rPr lang="da-DK" sz="2000" b="1" dirty="0"/>
            <a:t>Muligt venskab </a:t>
          </a:r>
          <a:r>
            <a:rPr lang="da-DK" sz="1800" dirty="0"/>
            <a:t>(en bekendt man taler mere med end andre bekendte og som man laver en aftale med)</a:t>
          </a:r>
          <a:endParaRPr lang="da-DK" sz="2400" dirty="0"/>
        </a:p>
      </dgm:t>
    </dgm:pt>
    <dgm:pt modelId="{0B673CA6-1D2C-4C18-8457-865A4EA563DA}" type="parTrans" cxnId="{AA846C4E-C496-4F7A-B88B-B2DF5379C671}">
      <dgm:prSet/>
      <dgm:spPr/>
      <dgm:t>
        <a:bodyPr/>
        <a:lstStyle/>
        <a:p>
          <a:endParaRPr lang="da-DK"/>
        </a:p>
      </dgm:t>
    </dgm:pt>
    <dgm:pt modelId="{E75C8ED3-EA97-490C-9140-8E6879707D69}" type="sibTrans" cxnId="{AA846C4E-C496-4F7A-B88B-B2DF5379C671}">
      <dgm:prSet/>
      <dgm:spPr/>
      <dgm:t>
        <a:bodyPr/>
        <a:lstStyle/>
        <a:p>
          <a:endParaRPr lang="da-DK"/>
        </a:p>
      </dgm:t>
    </dgm:pt>
    <dgm:pt modelId="{0D99BB08-4AA1-4CAA-8F43-516AC9FAE7A6}" type="pres">
      <dgm:prSet presAssocID="{2F62D329-0778-475F-9012-AF8F6B26565C}" presName="arrowDiagram" presStyleCnt="0">
        <dgm:presLayoutVars>
          <dgm:chMax val="5"/>
          <dgm:dir/>
          <dgm:resizeHandles val="exact"/>
        </dgm:presLayoutVars>
      </dgm:prSet>
      <dgm:spPr/>
    </dgm:pt>
    <dgm:pt modelId="{48BDA5FD-5088-4C19-BFC1-28DC012EB25C}" type="pres">
      <dgm:prSet presAssocID="{2F62D329-0778-475F-9012-AF8F6B26565C}" presName="arrow" presStyleLbl="bgShp" presStyleIdx="0" presStyleCnt="1"/>
      <dgm:spPr/>
    </dgm:pt>
    <dgm:pt modelId="{76661CE4-137E-41F1-A086-B09B54C6E009}" type="pres">
      <dgm:prSet presAssocID="{2F62D329-0778-475F-9012-AF8F6B26565C}" presName="arrowDiagram5" presStyleCnt="0"/>
      <dgm:spPr/>
    </dgm:pt>
    <dgm:pt modelId="{5631EF93-EDAB-4B31-9557-A40F27B7EDBB}" type="pres">
      <dgm:prSet presAssocID="{1E5DF54A-248B-4942-BFCF-B7B49D460433}" presName="bullet5a" presStyleLbl="node1" presStyleIdx="0" presStyleCnt="5"/>
      <dgm:spPr/>
    </dgm:pt>
    <dgm:pt modelId="{B3845F7D-8CB3-49AB-83F9-94BE6A237054}" type="pres">
      <dgm:prSet presAssocID="{1E5DF54A-248B-4942-BFCF-B7B49D460433}" presName="textBox5a" presStyleLbl="revTx" presStyleIdx="0" presStyleCnt="5" custScaleX="124190">
        <dgm:presLayoutVars>
          <dgm:bulletEnabled val="1"/>
        </dgm:presLayoutVars>
      </dgm:prSet>
      <dgm:spPr/>
    </dgm:pt>
    <dgm:pt modelId="{725BA948-0FFE-4D8A-821C-EA8ED38237A1}" type="pres">
      <dgm:prSet presAssocID="{F9C2A994-0B9E-468A-AEC0-54B8BE98C8BB}" presName="bullet5b" presStyleLbl="node1" presStyleIdx="1" presStyleCnt="5"/>
      <dgm:spPr/>
    </dgm:pt>
    <dgm:pt modelId="{B22A660A-3CD7-4CF7-AB64-497AB767623F}" type="pres">
      <dgm:prSet presAssocID="{F9C2A994-0B9E-468A-AEC0-54B8BE98C8BB}" presName="textBox5b" presStyleLbl="revTx" presStyleIdx="1" presStyleCnt="5">
        <dgm:presLayoutVars>
          <dgm:bulletEnabled val="1"/>
        </dgm:presLayoutVars>
      </dgm:prSet>
      <dgm:spPr/>
    </dgm:pt>
    <dgm:pt modelId="{917BA164-1901-4076-8A5D-C888CDD022F3}" type="pres">
      <dgm:prSet presAssocID="{7F3DE68C-9EA2-494B-B8AC-84CAE12518BB}" presName="bullet5c" presStyleLbl="node1" presStyleIdx="2" presStyleCnt="5"/>
      <dgm:spPr/>
    </dgm:pt>
    <dgm:pt modelId="{9DDFE5B0-52A1-4D1C-83DA-C76DFD7398CA}" type="pres">
      <dgm:prSet presAssocID="{7F3DE68C-9EA2-494B-B8AC-84CAE12518BB}" presName="textBox5c" presStyleLbl="revTx" presStyleIdx="2" presStyleCnt="5">
        <dgm:presLayoutVars>
          <dgm:bulletEnabled val="1"/>
        </dgm:presLayoutVars>
      </dgm:prSet>
      <dgm:spPr/>
    </dgm:pt>
    <dgm:pt modelId="{876B2E1D-2EB7-4EE9-A31F-B5C18C2978C4}" type="pres">
      <dgm:prSet presAssocID="{23FDE9B5-F6A8-4711-8A83-0B75018EE2AC}" presName="bullet5d" presStyleLbl="node1" presStyleIdx="3" presStyleCnt="5"/>
      <dgm:spPr/>
    </dgm:pt>
    <dgm:pt modelId="{15A0797C-48FD-4215-A733-9F9B967BB61D}" type="pres">
      <dgm:prSet presAssocID="{23FDE9B5-F6A8-4711-8A83-0B75018EE2AC}" presName="textBox5d" presStyleLbl="revTx" presStyleIdx="3" presStyleCnt="5">
        <dgm:presLayoutVars>
          <dgm:bulletEnabled val="1"/>
        </dgm:presLayoutVars>
      </dgm:prSet>
      <dgm:spPr/>
    </dgm:pt>
    <dgm:pt modelId="{4EBD9704-C427-4BDE-912C-217EF747F626}" type="pres">
      <dgm:prSet presAssocID="{EB219B47-1417-4FCA-94C1-B3DD3C6FBCB6}" presName="bullet5e" presStyleLbl="node1" presStyleIdx="4" presStyleCnt="5"/>
      <dgm:spPr/>
    </dgm:pt>
    <dgm:pt modelId="{3AA05E88-B947-4935-A19C-3658EB0B193C}" type="pres">
      <dgm:prSet presAssocID="{EB219B47-1417-4FCA-94C1-B3DD3C6FBCB6}" presName="textBox5e" presStyleLbl="revTx" presStyleIdx="4" presStyleCnt="5" custLinFactNeighborY="-1650">
        <dgm:presLayoutVars>
          <dgm:bulletEnabled val="1"/>
        </dgm:presLayoutVars>
      </dgm:prSet>
      <dgm:spPr/>
    </dgm:pt>
  </dgm:ptLst>
  <dgm:cxnLst>
    <dgm:cxn modelId="{8F06BF11-7B76-41D6-872C-F8FA435CAD79}" srcId="{2F62D329-0778-475F-9012-AF8F6B26565C}" destId="{F9C2A994-0B9E-468A-AEC0-54B8BE98C8BB}" srcOrd="1" destOrd="0" parTransId="{BC73719E-DB6D-4085-A5C7-F870A50A14C1}" sibTransId="{53FF6DF1-A261-40DA-8F8C-274FF468EB4F}"/>
    <dgm:cxn modelId="{42306715-1041-4280-85E1-695E6B15C60E}" type="presOf" srcId="{1E5DF54A-248B-4942-BFCF-B7B49D460433}" destId="{B3845F7D-8CB3-49AB-83F9-94BE6A237054}" srcOrd="0" destOrd="0" presId="urn:microsoft.com/office/officeart/2005/8/layout/arrow2"/>
    <dgm:cxn modelId="{EDA9452A-95EA-493C-B224-20D0EA5A763D}" type="presOf" srcId="{23FDE9B5-F6A8-4711-8A83-0B75018EE2AC}" destId="{15A0797C-48FD-4215-A733-9F9B967BB61D}" srcOrd="0" destOrd="0" presId="urn:microsoft.com/office/officeart/2005/8/layout/arrow2"/>
    <dgm:cxn modelId="{AA846C4E-C496-4F7A-B88B-B2DF5379C671}" srcId="{2F62D329-0778-475F-9012-AF8F6B26565C}" destId="{7F3DE68C-9EA2-494B-B8AC-84CAE12518BB}" srcOrd="2" destOrd="0" parTransId="{0B673CA6-1D2C-4C18-8457-865A4EA563DA}" sibTransId="{E75C8ED3-EA97-490C-9140-8E6879707D69}"/>
    <dgm:cxn modelId="{B576E26E-0F8B-4DFA-A826-7EE07BCA2E6C}" type="presOf" srcId="{2F62D329-0778-475F-9012-AF8F6B26565C}" destId="{0D99BB08-4AA1-4CAA-8F43-516AC9FAE7A6}" srcOrd="0" destOrd="0" presId="urn:microsoft.com/office/officeart/2005/8/layout/arrow2"/>
    <dgm:cxn modelId="{28DB4773-C5BA-413A-AC6A-39B6FC186C68}" type="presOf" srcId="{EB219B47-1417-4FCA-94C1-B3DD3C6FBCB6}" destId="{3AA05E88-B947-4935-A19C-3658EB0B193C}" srcOrd="0" destOrd="0" presId="urn:microsoft.com/office/officeart/2005/8/layout/arrow2"/>
    <dgm:cxn modelId="{F18D7DA6-7464-4F97-96D1-AA381DB5C3BF}" srcId="{2F62D329-0778-475F-9012-AF8F6B26565C}" destId="{1E5DF54A-248B-4942-BFCF-B7B49D460433}" srcOrd="0" destOrd="0" parTransId="{08881BCB-F021-49CB-AA91-5F89F4E08135}" sibTransId="{106B0FA9-83BF-4B27-A70A-46BFCE5550E4}"/>
    <dgm:cxn modelId="{B5507BC1-19D5-492B-B6C8-0DD12AD96062}" type="presOf" srcId="{F9C2A994-0B9E-468A-AEC0-54B8BE98C8BB}" destId="{B22A660A-3CD7-4CF7-AB64-497AB767623F}" srcOrd="0" destOrd="0" presId="urn:microsoft.com/office/officeart/2005/8/layout/arrow2"/>
    <dgm:cxn modelId="{8D6B1FC6-5D84-484A-9102-515BB73CA737}" srcId="{2F62D329-0778-475F-9012-AF8F6B26565C}" destId="{23FDE9B5-F6A8-4711-8A83-0B75018EE2AC}" srcOrd="3" destOrd="0" parTransId="{D30E405D-C6D8-442D-ABE8-F125DEB008A2}" sibTransId="{EEAD22A8-3351-469A-A7ED-6DBD2556FBE1}"/>
    <dgm:cxn modelId="{4D6C4BCE-155E-42CB-8205-9726CCEED4E8}" srcId="{2F62D329-0778-475F-9012-AF8F6B26565C}" destId="{EB219B47-1417-4FCA-94C1-B3DD3C6FBCB6}" srcOrd="4" destOrd="0" parTransId="{739D2992-604E-4125-98A6-E7654B71D820}" sibTransId="{C58FE0D1-F7E1-4A86-B3B9-CBF788A22B07}"/>
    <dgm:cxn modelId="{92A26FEA-2496-4F53-9092-45C119FC5140}" type="presOf" srcId="{7F3DE68C-9EA2-494B-B8AC-84CAE12518BB}" destId="{9DDFE5B0-52A1-4D1C-83DA-C76DFD7398CA}" srcOrd="0" destOrd="0" presId="urn:microsoft.com/office/officeart/2005/8/layout/arrow2"/>
    <dgm:cxn modelId="{021E193B-F965-41EE-942B-8B8DC4640CAD}" type="presParOf" srcId="{0D99BB08-4AA1-4CAA-8F43-516AC9FAE7A6}" destId="{48BDA5FD-5088-4C19-BFC1-28DC012EB25C}" srcOrd="0" destOrd="0" presId="urn:microsoft.com/office/officeart/2005/8/layout/arrow2"/>
    <dgm:cxn modelId="{26E29E16-B7AF-4428-9F55-2199154F971E}" type="presParOf" srcId="{0D99BB08-4AA1-4CAA-8F43-516AC9FAE7A6}" destId="{76661CE4-137E-41F1-A086-B09B54C6E009}" srcOrd="1" destOrd="0" presId="urn:microsoft.com/office/officeart/2005/8/layout/arrow2"/>
    <dgm:cxn modelId="{F32984F9-5ED2-4D2E-9EF0-6DA2C8FD1DE6}" type="presParOf" srcId="{76661CE4-137E-41F1-A086-B09B54C6E009}" destId="{5631EF93-EDAB-4B31-9557-A40F27B7EDBB}" srcOrd="0" destOrd="0" presId="urn:microsoft.com/office/officeart/2005/8/layout/arrow2"/>
    <dgm:cxn modelId="{572FBCBB-1B33-4DA8-856F-7CF9AB7E7821}" type="presParOf" srcId="{76661CE4-137E-41F1-A086-B09B54C6E009}" destId="{B3845F7D-8CB3-49AB-83F9-94BE6A237054}" srcOrd="1" destOrd="0" presId="urn:microsoft.com/office/officeart/2005/8/layout/arrow2"/>
    <dgm:cxn modelId="{AF63FADD-7338-452F-B5C2-5229211CE8E7}" type="presParOf" srcId="{76661CE4-137E-41F1-A086-B09B54C6E009}" destId="{725BA948-0FFE-4D8A-821C-EA8ED38237A1}" srcOrd="2" destOrd="0" presId="urn:microsoft.com/office/officeart/2005/8/layout/arrow2"/>
    <dgm:cxn modelId="{61711A95-A923-4973-B113-3B20E4C5E668}" type="presParOf" srcId="{76661CE4-137E-41F1-A086-B09B54C6E009}" destId="{B22A660A-3CD7-4CF7-AB64-497AB767623F}" srcOrd="3" destOrd="0" presId="urn:microsoft.com/office/officeart/2005/8/layout/arrow2"/>
    <dgm:cxn modelId="{1FA56443-26F0-4E62-81E1-DDBAA660754C}" type="presParOf" srcId="{76661CE4-137E-41F1-A086-B09B54C6E009}" destId="{917BA164-1901-4076-8A5D-C888CDD022F3}" srcOrd="4" destOrd="0" presId="urn:microsoft.com/office/officeart/2005/8/layout/arrow2"/>
    <dgm:cxn modelId="{BF449C28-C40E-4DEB-82FF-73C80012E1EE}" type="presParOf" srcId="{76661CE4-137E-41F1-A086-B09B54C6E009}" destId="{9DDFE5B0-52A1-4D1C-83DA-C76DFD7398CA}" srcOrd="5" destOrd="0" presId="urn:microsoft.com/office/officeart/2005/8/layout/arrow2"/>
    <dgm:cxn modelId="{45846F19-D5C2-47F5-8D53-09A0D6702B5C}" type="presParOf" srcId="{76661CE4-137E-41F1-A086-B09B54C6E009}" destId="{876B2E1D-2EB7-4EE9-A31F-B5C18C2978C4}" srcOrd="6" destOrd="0" presId="urn:microsoft.com/office/officeart/2005/8/layout/arrow2"/>
    <dgm:cxn modelId="{AC4ED8E9-BA04-4BEC-A619-8CE2A301AE00}" type="presParOf" srcId="{76661CE4-137E-41F1-A086-B09B54C6E009}" destId="{15A0797C-48FD-4215-A733-9F9B967BB61D}" srcOrd="7" destOrd="0" presId="urn:microsoft.com/office/officeart/2005/8/layout/arrow2"/>
    <dgm:cxn modelId="{A0424CE1-3F44-49D6-917C-5D8780FD76CE}" type="presParOf" srcId="{76661CE4-137E-41F1-A086-B09B54C6E009}" destId="{4EBD9704-C427-4BDE-912C-217EF747F626}" srcOrd="8" destOrd="0" presId="urn:microsoft.com/office/officeart/2005/8/layout/arrow2"/>
    <dgm:cxn modelId="{AAB29FE7-7D95-43DF-8BB8-39873AA95975}" type="presParOf" srcId="{76661CE4-137E-41F1-A086-B09B54C6E009}" destId="{3AA05E88-B947-4935-A19C-3658EB0B193C}"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607B11-0515-41C7-8B3D-B011C8105E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a-DK"/>
        </a:p>
      </dgm:t>
    </dgm:pt>
    <dgm:pt modelId="{0966C466-4F5C-4A56-80A4-16C1BCD58482}">
      <dgm:prSet phldrT="[Tekst]" custT="1"/>
      <dgm:spPr>
        <a:solidFill>
          <a:schemeClr val="tx1"/>
        </a:solidFill>
      </dgm:spPr>
      <dgm:t>
        <a:bodyPr/>
        <a:lstStyle/>
        <a:p>
          <a:r>
            <a:rPr lang="da-DK" sz="1600" b="1" dirty="0"/>
            <a:t>Hans Hansen</a:t>
          </a:r>
        </a:p>
        <a:p>
          <a:r>
            <a:rPr lang="da-DK" sz="1600" dirty="0"/>
            <a:t>Født i 1972 d. 8 sep.</a:t>
          </a:r>
        </a:p>
        <a:p>
          <a:r>
            <a:rPr lang="da-DK" sz="1600" dirty="0"/>
            <a:t>Gift</a:t>
          </a:r>
        </a:p>
        <a:p>
          <a:r>
            <a:rPr lang="da-DK" sz="1600" dirty="0"/>
            <a:t>3 børn: Hanson, Hansine og Hansi</a:t>
          </a:r>
        </a:p>
        <a:p>
          <a:r>
            <a:rPr lang="da-DK" sz="1600" dirty="0"/>
            <a:t>Bor i NT-købing</a:t>
          </a:r>
        </a:p>
        <a:p>
          <a:r>
            <a:rPr lang="da-DK" sz="1600" dirty="0"/>
            <a:t>Interesserer sig for biler og musik</a:t>
          </a:r>
        </a:p>
        <a:p>
          <a:r>
            <a:rPr lang="da-DK" sz="1600" dirty="0"/>
            <a:t>Særligt: Elsker at smalltalke</a:t>
          </a:r>
        </a:p>
      </dgm:t>
    </dgm:pt>
    <dgm:pt modelId="{4085E4A2-5EC3-42A1-A7FD-5619F051E1A3}" type="parTrans" cxnId="{A7EE48C1-7597-4700-AC8B-104479B541BF}">
      <dgm:prSet/>
      <dgm:spPr/>
      <dgm:t>
        <a:bodyPr/>
        <a:lstStyle/>
        <a:p>
          <a:endParaRPr lang="da-DK"/>
        </a:p>
      </dgm:t>
    </dgm:pt>
    <dgm:pt modelId="{598C8496-0C09-4203-99D1-50F1739540E0}" type="sibTrans" cxnId="{A7EE48C1-7597-4700-AC8B-104479B541BF}">
      <dgm:prSet/>
      <dgm:spPr/>
      <dgm:t>
        <a:bodyPr/>
        <a:lstStyle/>
        <a:p>
          <a:endParaRPr lang="da-DK"/>
        </a:p>
      </dgm:t>
    </dgm:pt>
    <dgm:pt modelId="{F8D72A82-1E8D-4BB6-8B71-780BDE099843}">
      <dgm:prSet phldrT="[Tekst]" custT="1"/>
      <dgm:spPr>
        <a:solidFill>
          <a:schemeClr val="tx2"/>
        </a:solidFill>
      </dgm:spPr>
      <dgm:t>
        <a:bodyPr/>
        <a:lstStyle/>
        <a:p>
          <a:r>
            <a:rPr lang="da-DK" sz="1600" b="1" dirty="0"/>
            <a:t>Hanne Jensen</a:t>
          </a:r>
        </a:p>
        <a:p>
          <a:r>
            <a:rPr lang="da-DK" sz="1600" dirty="0"/>
            <a:t>Født i 1980 d. 23 dec.</a:t>
          </a:r>
        </a:p>
        <a:p>
          <a:r>
            <a:rPr lang="da-DK" sz="1600" dirty="0"/>
            <a:t>Single</a:t>
          </a:r>
        </a:p>
        <a:p>
          <a:r>
            <a:rPr lang="da-DK" sz="1600" dirty="0"/>
            <a:t>1 barn: Ida Marie</a:t>
          </a:r>
        </a:p>
        <a:p>
          <a:r>
            <a:rPr lang="da-DK" sz="1600" dirty="0"/>
            <a:t>Bor i </a:t>
          </a:r>
          <a:r>
            <a:rPr lang="da-DK" sz="1600" dirty="0" err="1"/>
            <a:t>Neuroby</a:t>
          </a:r>
          <a:endParaRPr lang="da-DK" sz="1600" dirty="0"/>
        </a:p>
        <a:p>
          <a:r>
            <a:rPr lang="da-DK" sz="1600" dirty="0"/>
            <a:t>Interesserer sig for havearbejde, den store bagedyst og sang</a:t>
          </a:r>
        </a:p>
        <a:p>
          <a:r>
            <a:rPr lang="da-DK" sz="1600" dirty="0"/>
            <a:t>Særligt: Meget udadvendt</a:t>
          </a:r>
        </a:p>
        <a:p>
          <a:endParaRPr lang="da-DK" sz="1600" dirty="0"/>
        </a:p>
      </dgm:t>
    </dgm:pt>
    <dgm:pt modelId="{73B0A06B-7484-41F9-AA2F-C9490746B978}" type="parTrans" cxnId="{555ADE5D-DF06-4304-8D88-F3C5CE19B8B6}">
      <dgm:prSet/>
      <dgm:spPr/>
      <dgm:t>
        <a:bodyPr/>
        <a:lstStyle/>
        <a:p>
          <a:endParaRPr lang="da-DK"/>
        </a:p>
      </dgm:t>
    </dgm:pt>
    <dgm:pt modelId="{D1736AF9-3332-4BA9-ABCC-749EEB90D3F7}" type="sibTrans" cxnId="{555ADE5D-DF06-4304-8D88-F3C5CE19B8B6}">
      <dgm:prSet/>
      <dgm:spPr/>
      <dgm:t>
        <a:bodyPr/>
        <a:lstStyle/>
        <a:p>
          <a:endParaRPr lang="da-DK"/>
        </a:p>
      </dgm:t>
    </dgm:pt>
    <dgm:pt modelId="{7FC5F5D9-2067-4FA6-8EA1-B59CEFD2E5F3}">
      <dgm:prSet phldrT="[Tekst]" custT="1"/>
      <dgm:spPr>
        <a:solidFill>
          <a:schemeClr val="accent6">
            <a:lumMod val="50000"/>
          </a:schemeClr>
        </a:solidFill>
      </dgm:spPr>
      <dgm:t>
        <a:bodyPr/>
        <a:lstStyle/>
        <a:p>
          <a:r>
            <a:rPr lang="da-DK" sz="1600" b="1" dirty="0"/>
            <a:t>Magnus Svendsen</a:t>
          </a:r>
        </a:p>
        <a:p>
          <a:r>
            <a:rPr lang="da-DK" sz="1600" b="0" dirty="0"/>
            <a:t>Født i 1995 d. 2 juli</a:t>
          </a:r>
        </a:p>
        <a:p>
          <a:r>
            <a:rPr lang="da-DK" sz="1600" b="0" dirty="0"/>
            <a:t>Gift</a:t>
          </a:r>
        </a:p>
        <a:p>
          <a:r>
            <a:rPr lang="da-DK" sz="1600" b="0" dirty="0"/>
            <a:t>Ingen børn</a:t>
          </a:r>
        </a:p>
        <a:p>
          <a:r>
            <a:rPr lang="da-DK" sz="1600" b="0" dirty="0"/>
            <a:t>Bor i </a:t>
          </a:r>
          <a:r>
            <a:rPr lang="da-DK" sz="1600" b="0" dirty="0" err="1"/>
            <a:t>Aspirød</a:t>
          </a:r>
          <a:endParaRPr lang="da-DK" sz="1600" b="0" dirty="0"/>
        </a:p>
        <a:p>
          <a:r>
            <a:rPr lang="da-DK" sz="1600" b="0" dirty="0"/>
            <a:t>Interesserer sig for sport og modeljernbaner  </a:t>
          </a:r>
        </a:p>
        <a:p>
          <a:r>
            <a:rPr lang="da-DK" sz="1600" b="0" dirty="0"/>
            <a:t>Særligt: stille type</a:t>
          </a:r>
        </a:p>
      </dgm:t>
    </dgm:pt>
    <dgm:pt modelId="{063EA28A-1A96-447E-B870-167DEE2B2C80}" type="parTrans" cxnId="{7D7F2849-4BED-4BC0-88D8-78D966C4D209}">
      <dgm:prSet/>
      <dgm:spPr/>
      <dgm:t>
        <a:bodyPr/>
        <a:lstStyle/>
        <a:p>
          <a:endParaRPr lang="da-DK"/>
        </a:p>
      </dgm:t>
    </dgm:pt>
    <dgm:pt modelId="{D2D054FC-F4CC-44C4-87DA-AA76E1D8D399}" type="sibTrans" cxnId="{7D7F2849-4BED-4BC0-88D8-78D966C4D209}">
      <dgm:prSet/>
      <dgm:spPr/>
      <dgm:t>
        <a:bodyPr/>
        <a:lstStyle/>
        <a:p>
          <a:endParaRPr lang="da-DK"/>
        </a:p>
      </dgm:t>
    </dgm:pt>
    <dgm:pt modelId="{A1340951-BD4C-4921-80BF-2996AC7B52A4}" type="pres">
      <dgm:prSet presAssocID="{85607B11-0515-41C7-8B3D-B011C8105EAF}" presName="diagram" presStyleCnt="0">
        <dgm:presLayoutVars>
          <dgm:dir/>
          <dgm:resizeHandles val="exact"/>
        </dgm:presLayoutVars>
      </dgm:prSet>
      <dgm:spPr/>
    </dgm:pt>
    <dgm:pt modelId="{2C4867D2-8B84-44EC-8462-8855E137E1E9}" type="pres">
      <dgm:prSet presAssocID="{0966C466-4F5C-4A56-80A4-16C1BCD58482}" presName="node" presStyleLbl="node1" presStyleIdx="0" presStyleCnt="3" custScaleY="155856">
        <dgm:presLayoutVars>
          <dgm:bulletEnabled val="1"/>
        </dgm:presLayoutVars>
      </dgm:prSet>
      <dgm:spPr/>
    </dgm:pt>
    <dgm:pt modelId="{A3089F32-9232-4435-9640-D5D7FED97E15}" type="pres">
      <dgm:prSet presAssocID="{598C8496-0C09-4203-99D1-50F1739540E0}" presName="sibTrans" presStyleCnt="0"/>
      <dgm:spPr/>
    </dgm:pt>
    <dgm:pt modelId="{324A1A19-D3CE-4433-8F72-DD086EC232B5}" type="pres">
      <dgm:prSet presAssocID="{F8D72A82-1E8D-4BB6-8B71-780BDE099843}" presName="node" presStyleLbl="node1" presStyleIdx="1" presStyleCnt="3" custScaleY="156797">
        <dgm:presLayoutVars>
          <dgm:bulletEnabled val="1"/>
        </dgm:presLayoutVars>
      </dgm:prSet>
      <dgm:spPr/>
    </dgm:pt>
    <dgm:pt modelId="{273254F3-99F7-4BE3-976C-33616CA60C39}" type="pres">
      <dgm:prSet presAssocID="{D1736AF9-3332-4BA9-ABCC-749EEB90D3F7}" presName="sibTrans" presStyleCnt="0"/>
      <dgm:spPr/>
    </dgm:pt>
    <dgm:pt modelId="{657C56BF-2F1F-4BC1-A6AA-F5FC836DD86D}" type="pres">
      <dgm:prSet presAssocID="{7FC5F5D9-2067-4FA6-8EA1-B59CEFD2E5F3}" presName="node" presStyleLbl="node1" presStyleIdx="2" presStyleCnt="3" custScaleY="162636" custLinFactNeighborX="169" custLinFactNeighborY="-3906">
        <dgm:presLayoutVars>
          <dgm:bulletEnabled val="1"/>
        </dgm:presLayoutVars>
      </dgm:prSet>
      <dgm:spPr/>
    </dgm:pt>
  </dgm:ptLst>
  <dgm:cxnLst>
    <dgm:cxn modelId="{555ADE5D-DF06-4304-8D88-F3C5CE19B8B6}" srcId="{85607B11-0515-41C7-8B3D-B011C8105EAF}" destId="{F8D72A82-1E8D-4BB6-8B71-780BDE099843}" srcOrd="1" destOrd="0" parTransId="{73B0A06B-7484-41F9-AA2F-C9490746B978}" sibTransId="{D1736AF9-3332-4BA9-ABCC-749EEB90D3F7}"/>
    <dgm:cxn modelId="{7D7F2849-4BED-4BC0-88D8-78D966C4D209}" srcId="{85607B11-0515-41C7-8B3D-B011C8105EAF}" destId="{7FC5F5D9-2067-4FA6-8EA1-B59CEFD2E5F3}" srcOrd="2" destOrd="0" parTransId="{063EA28A-1A96-447E-B870-167DEE2B2C80}" sibTransId="{D2D054FC-F4CC-44C4-87DA-AA76E1D8D399}"/>
    <dgm:cxn modelId="{621B396E-60E3-435B-BA7F-36B2D2245ADC}" type="presOf" srcId="{0966C466-4F5C-4A56-80A4-16C1BCD58482}" destId="{2C4867D2-8B84-44EC-8462-8855E137E1E9}" srcOrd="0" destOrd="0" presId="urn:microsoft.com/office/officeart/2005/8/layout/default"/>
    <dgm:cxn modelId="{DFDB5F78-865A-487A-898F-06E70A6EDE61}" type="presOf" srcId="{85607B11-0515-41C7-8B3D-B011C8105EAF}" destId="{A1340951-BD4C-4921-80BF-2996AC7B52A4}" srcOrd="0" destOrd="0" presId="urn:microsoft.com/office/officeart/2005/8/layout/default"/>
    <dgm:cxn modelId="{647476B6-8B1E-49C6-9534-D0D48FC77A36}" type="presOf" srcId="{7FC5F5D9-2067-4FA6-8EA1-B59CEFD2E5F3}" destId="{657C56BF-2F1F-4BC1-A6AA-F5FC836DD86D}" srcOrd="0" destOrd="0" presId="urn:microsoft.com/office/officeart/2005/8/layout/default"/>
    <dgm:cxn modelId="{A7EE48C1-7597-4700-AC8B-104479B541BF}" srcId="{85607B11-0515-41C7-8B3D-B011C8105EAF}" destId="{0966C466-4F5C-4A56-80A4-16C1BCD58482}" srcOrd="0" destOrd="0" parTransId="{4085E4A2-5EC3-42A1-A7FD-5619F051E1A3}" sibTransId="{598C8496-0C09-4203-99D1-50F1739540E0}"/>
    <dgm:cxn modelId="{A12951E1-3D5E-4875-B1C2-4E0B6E2E1C66}" type="presOf" srcId="{F8D72A82-1E8D-4BB6-8B71-780BDE099843}" destId="{324A1A19-D3CE-4433-8F72-DD086EC232B5}" srcOrd="0" destOrd="0" presId="urn:microsoft.com/office/officeart/2005/8/layout/default"/>
    <dgm:cxn modelId="{8552E1C3-0A9E-4000-96BB-E2404BBA4B97}" type="presParOf" srcId="{A1340951-BD4C-4921-80BF-2996AC7B52A4}" destId="{2C4867D2-8B84-44EC-8462-8855E137E1E9}" srcOrd="0" destOrd="0" presId="urn:microsoft.com/office/officeart/2005/8/layout/default"/>
    <dgm:cxn modelId="{822909B0-74E7-472D-AA1A-C624FD4C3895}" type="presParOf" srcId="{A1340951-BD4C-4921-80BF-2996AC7B52A4}" destId="{A3089F32-9232-4435-9640-D5D7FED97E15}" srcOrd="1" destOrd="0" presId="urn:microsoft.com/office/officeart/2005/8/layout/default"/>
    <dgm:cxn modelId="{00D7A837-6E22-478B-B496-D8357CEB0B60}" type="presParOf" srcId="{A1340951-BD4C-4921-80BF-2996AC7B52A4}" destId="{324A1A19-D3CE-4433-8F72-DD086EC232B5}" srcOrd="2" destOrd="0" presId="urn:microsoft.com/office/officeart/2005/8/layout/default"/>
    <dgm:cxn modelId="{5D163901-8444-4866-B517-8337B6733DA2}" type="presParOf" srcId="{A1340951-BD4C-4921-80BF-2996AC7B52A4}" destId="{273254F3-99F7-4BE3-976C-33616CA60C39}" srcOrd="3" destOrd="0" presId="urn:microsoft.com/office/officeart/2005/8/layout/default"/>
    <dgm:cxn modelId="{8BBF4387-947B-4B07-9148-98AECF403AAD}" type="presParOf" srcId="{A1340951-BD4C-4921-80BF-2996AC7B52A4}" destId="{657C56BF-2F1F-4BC1-A6AA-F5FC836DD86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A8F902-30A5-4EDB-9F07-73D516D3052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E370606-B5AB-4C68-A4F2-70D68E8DED31}">
      <dgm:prSet/>
      <dgm:spPr/>
      <dgm:t>
        <a:bodyPr/>
        <a:lstStyle/>
        <a:p>
          <a:r>
            <a:rPr lang="da-DK" dirty="0"/>
            <a:t>Hvad er det man skal kigge efter for virkelig at spotte folks ægte intentioner?</a:t>
          </a:r>
          <a:endParaRPr lang="en-US" dirty="0"/>
        </a:p>
      </dgm:t>
    </dgm:pt>
    <dgm:pt modelId="{8E1BBA8C-25B6-41BD-B65A-F99AD7AA4B07}" type="parTrans" cxnId="{3DD1A713-92FE-4B91-BAD7-D7436DFF417F}">
      <dgm:prSet/>
      <dgm:spPr/>
      <dgm:t>
        <a:bodyPr/>
        <a:lstStyle/>
        <a:p>
          <a:endParaRPr lang="en-US"/>
        </a:p>
      </dgm:t>
    </dgm:pt>
    <dgm:pt modelId="{074401F4-444C-40BC-8758-2961DF519111}" type="sibTrans" cxnId="{3DD1A713-92FE-4B91-BAD7-D7436DFF417F}">
      <dgm:prSet/>
      <dgm:spPr/>
      <dgm:t>
        <a:bodyPr/>
        <a:lstStyle/>
        <a:p>
          <a:endParaRPr lang="en-US"/>
        </a:p>
      </dgm:t>
    </dgm:pt>
    <dgm:pt modelId="{CD05D418-6CB4-4BA9-8CA7-B7BC9FA72F6D}">
      <dgm:prSet/>
      <dgm:spPr/>
      <dgm:t>
        <a:bodyPr/>
        <a:lstStyle/>
        <a:p>
          <a:r>
            <a:rPr lang="da-DK"/>
            <a:t>1: Hovedet/ansigt ?</a:t>
          </a:r>
          <a:endParaRPr lang="en-US"/>
        </a:p>
      </dgm:t>
    </dgm:pt>
    <dgm:pt modelId="{134239F1-9FFD-48D6-8E11-375428426DC7}" type="parTrans" cxnId="{4F88ADE5-3F2F-4394-ABAA-13ACF4CD319D}">
      <dgm:prSet/>
      <dgm:spPr/>
      <dgm:t>
        <a:bodyPr/>
        <a:lstStyle/>
        <a:p>
          <a:endParaRPr lang="en-US"/>
        </a:p>
      </dgm:t>
    </dgm:pt>
    <dgm:pt modelId="{9A911E7C-0D55-4B2F-964A-22A56D988C91}" type="sibTrans" cxnId="{4F88ADE5-3F2F-4394-ABAA-13ACF4CD319D}">
      <dgm:prSet/>
      <dgm:spPr/>
      <dgm:t>
        <a:bodyPr/>
        <a:lstStyle/>
        <a:p>
          <a:endParaRPr lang="en-US"/>
        </a:p>
      </dgm:t>
    </dgm:pt>
    <dgm:pt modelId="{1A8CF193-DF2C-4D82-99F1-BD04F951A525}">
      <dgm:prSet/>
      <dgm:spPr/>
      <dgm:t>
        <a:bodyPr/>
        <a:lstStyle/>
        <a:p>
          <a:r>
            <a:rPr lang="da-DK"/>
            <a:t>2: Fødderne + benene ?</a:t>
          </a:r>
          <a:endParaRPr lang="en-US"/>
        </a:p>
      </dgm:t>
    </dgm:pt>
    <dgm:pt modelId="{7A26FB80-8795-4FBD-A60C-B09C8343D56B}" type="parTrans" cxnId="{EEBF1DD9-0A20-4B12-B571-7E036531E312}">
      <dgm:prSet/>
      <dgm:spPr/>
      <dgm:t>
        <a:bodyPr/>
        <a:lstStyle/>
        <a:p>
          <a:endParaRPr lang="en-US"/>
        </a:p>
      </dgm:t>
    </dgm:pt>
    <dgm:pt modelId="{EE5448BA-4774-4848-A668-43A11D7BB3C6}" type="sibTrans" cxnId="{EEBF1DD9-0A20-4B12-B571-7E036531E312}">
      <dgm:prSet/>
      <dgm:spPr/>
      <dgm:t>
        <a:bodyPr/>
        <a:lstStyle/>
        <a:p>
          <a:endParaRPr lang="en-US"/>
        </a:p>
      </dgm:t>
    </dgm:pt>
    <dgm:pt modelId="{3DEA4294-F736-4B11-9769-C2D2C2D638F8}">
      <dgm:prSet/>
      <dgm:spPr/>
      <dgm:t>
        <a:bodyPr/>
        <a:lstStyle/>
        <a:p>
          <a:r>
            <a:rPr lang="da-DK" dirty="0"/>
            <a:t>3: Mave/bryst/arme ?</a:t>
          </a:r>
          <a:endParaRPr lang="en-US" dirty="0"/>
        </a:p>
      </dgm:t>
    </dgm:pt>
    <dgm:pt modelId="{8AFB36FE-8F5B-4034-9E3D-467254925302}" type="parTrans" cxnId="{6D9EA6C5-629D-4A0E-A6B2-7DFB798EC1BE}">
      <dgm:prSet/>
      <dgm:spPr/>
      <dgm:t>
        <a:bodyPr/>
        <a:lstStyle/>
        <a:p>
          <a:endParaRPr lang="en-US"/>
        </a:p>
      </dgm:t>
    </dgm:pt>
    <dgm:pt modelId="{A69BF708-1FEC-40A5-8E36-ADB79DDFCE4C}" type="sibTrans" cxnId="{6D9EA6C5-629D-4A0E-A6B2-7DFB798EC1BE}">
      <dgm:prSet/>
      <dgm:spPr/>
      <dgm:t>
        <a:bodyPr/>
        <a:lstStyle/>
        <a:p>
          <a:endParaRPr lang="en-US"/>
        </a:p>
      </dgm:t>
    </dgm:pt>
    <dgm:pt modelId="{60AC42A3-688E-4686-A905-0B9DD686D407}" type="pres">
      <dgm:prSet presAssocID="{7EA8F902-30A5-4EDB-9F07-73D516D30528}" presName="linear" presStyleCnt="0">
        <dgm:presLayoutVars>
          <dgm:animLvl val="lvl"/>
          <dgm:resizeHandles val="exact"/>
        </dgm:presLayoutVars>
      </dgm:prSet>
      <dgm:spPr/>
    </dgm:pt>
    <dgm:pt modelId="{513E1F2F-0184-4FB0-9A81-78C354E62137}" type="pres">
      <dgm:prSet presAssocID="{7E370606-B5AB-4C68-A4F2-70D68E8DED31}" presName="parentText" presStyleLbl="node1" presStyleIdx="0" presStyleCnt="4">
        <dgm:presLayoutVars>
          <dgm:chMax val="0"/>
          <dgm:bulletEnabled val="1"/>
        </dgm:presLayoutVars>
      </dgm:prSet>
      <dgm:spPr/>
    </dgm:pt>
    <dgm:pt modelId="{3644E334-1D84-40D3-8696-339F91112DB8}" type="pres">
      <dgm:prSet presAssocID="{074401F4-444C-40BC-8758-2961DF519111}" presName="spacer" presStyleCnt="0"/>
      <dgm:spPr/>
    </dgm:pt>
    <dgm:pt modelId="{9EB1BAD4-B7B7-4A59-97E2-1A05D288BDDC}" type="pres">
      <dgm:prSet presAssocID="{CD05D418-6CB4-4BA9-8CA7-B7BC9FA72F6D}" presName="parentText" presStyleLbl="node1" presStyleIdx="1" presStyleCnt="4">
        <dgm:presLayoutVars>
          <dgm:chMax val="0"/>
          <dgm:bulletEnabled val="1"/>
        </dgm:presLayoutVars>
      </dgm:prSet>
      <dgm:spPr/>
    </dgm:pt>
    <dgm:pt modelId="{CA53D9B9-CB6C-474D-8737-A6A59DDE9605}" type="pres">
      <dgm:prSet presAssocID="{9A911E7C-0D55-4B2F-964A-22A56D988C91}" presName="spacer" presStyleCnt="0"/>
      <dgm:spPr/>
    </dgm:pt>
    <dgm:pt modelId="{46F93A59-7B4B-4C39-8FC4-AF57AA4C3CB3}" type="pres">
      <dgm:prSet presAssocID="{1A8CF193-DF2C-4D82-99F1-BD04F951A525}" presName="parentText" presStyleLbl="node1" presStyleIdx="2" presStyleCnt="4">
        <dgm:presLayoutVars>
          <dgm:chMax val="0"/>
          <dgm:bulletEnabled val="1"/>
        </dgm:presLayoutVars>
      </dgm:prSet>
      <dgm:spPr/>
    </dgm:pt>
    <dgm:pt modelId="{B4496630-6268-473D-9062-200B79740BD4}" type="pres">
      <dgm:prSet presAssocID="{EE5448BA-4774-4848-A668-43A11D7BB3C6}" presName="spacer" presStyleCnt="0"/>
      <dgm:spPr/>
    </dgm:pt>
    <dgm:pt modelId="{68055A6C-2755-4883-B775-357F8B770156}" type="pres">
      <dgm:prSet presAssocID="{3DEA4294-F736-4B11-9769-C2D2C2D638F8}" presName="parentText" presStyleLbl="node1" presStyleIdx="3" presStyleCnt="4">
        <dgm:presLayoutVars>
          <dgm:chMax val="0"/>
          <dgm:bulletEnabled val="1"/>
        </dgm:presLayoutVars>
      </dgm:prSet>
      <dgm:spPr/>
    </dgm:pt>
  </dgm:ptLst>
  <dgm:cxnLst>
    <dgm:cxn modelId="{3DD1A713-92FE-4B91-BAD7-D7436DFF417F}" srcId="{7EA8F902-30A5-4EDB-9F07-73D516D30528}" destId="{7E370606-B5AB-4C68-A4F2-70D68E8DED31}" srcOrd="0" destOrd="0" parTransId="{8E1BBA8C-25B6-41BD-B65A-F99AD7AA4B07}" sibTransId="{074401F4-444C-40BC-8758-2961DF519111}"/>
    <dgm:cxn modelId="{1F41F468-0257-4986-B4BA-14A4F0CEAB19}" type="presOf" srcId="{7E370606-B5AB-4C68-A4F2-70D68E8DED31}" destId="{513E1F2F-0184-4FB0-9A81-78C354E62137}" srcOrd="0" destOrd="0" presId="urn:microsoft.com/office/officeart/2005/8/layout/vList2"/>
    <dgm:cxn modelId="{F5A75C51-1724-486F-AE82-43E0205BB6E8}" type="presOf" srcId="{1A8CF193-DF2C-4D82-99F1-BD04F951A525}" destId="{46F93A59-7B4B-4C39-8FC4-AF57AA4C3CB3}" srcOrd="0" destOrd="0" presId="urn:microsoft.com/office/officeart/2005/8/layout/vList2"/>
    <dgm:cxn modelId="{3C538F84-3B34-40E0-BE32-D502D0CEE43B}" type="presOf" srcId="{CD05D418-6CB4-4BA9-8CA7-B7BC9FA72F6D}" destId="{9EB1BAD4-B7B7-4A59-97E2-1A05D288BDDC}" srcOrd="0" destOrd="0" presId="urn:microsoft.com/office/officeart/2005/8/layout/vList2"/>
    <dgm:cxn modelId="{6D9EA6C5-629D-4A0E-A6B2-7DFB798EC1BE}" srcId="{7EA8F902-30A5-4EDB-9F07-73D516D30528}" destId="{3DEA4294-F736-4B11-9769-C2D2C2D638F8}" srcOrd="3" destOrd="0" parTransId="{8AFB36FE-8F5B-4034-9E3D-467254925302}" sibTransId="{A69BF708-1FEC-40A5-8E36-ADB79DDFCE4C}"/>
    <dgm:cxn modelId="{EEBF1DD9-0A20-4B12-B571-7E036531E312}" srcId="{7EA8F902-30A5-4EDB-9F07-73D516D30528}" destId="{1A8CF193-DF2C-4D82-99F1-BD04F951A525}" srcOrd="2" destOrd="0" parTransId="{7A26FB80-8795-4FBD-A60C-B09C8343D56B}" sibTransId="{EE5448BA-4774-4848-A668-43A11D7BB3C6}"/>
    <dgm:cxn modelId="{4F88ADE5-3F2F-4394-ABAA-13ACF4CD319D}" srcId="{7EA8F902-30A5-4EDB-9F07-73D516D30528}" destId="{CD05D418-6CB4-4BA9-8CA7-B7BC9FA72F6D}" srcOrd="1" destOrd="0" parTransId="{134239F1-9FFD-48D6-8E11-375428426DC7}" sibTransId="{9A911E7C-0D55-4B2F-964A-22A56D988C91}"/>
    <dgm:cxn modelId="{594986F6-32C6-4330-AF78-7B0CA6B54A94}" type="presOf" srcId="{7EA8F902-30A5-4EDB-9F07-73D516D30528}" destId="{60AC42A3-688E-4686-A905-0B9DD686D407}" srcOrd="0" destOrd="0" presId="urn:microsoft.com/office/officeart/2005/8/layout/vList2"/>
    <dgm:cxn modelId="{159714F7-824A-48B4-B763-B4B50739A7D7}" type="presOf" srcId="{3DEA4294-F736-4B11-9769-C2D2C2D638F8}" destId="{68055A6C-2755-4883-B775-357F8B770156}" srcOrd="0" destOrd="0" presId="urn:microsoft.com/office/officeart/2005/8/layout/vList2"/>
    <dgm:cxn modelId="{E5DC3153-449C-42CB-9B92-FF3FD6DF8A8D}" type="presParOf" srcId="{60AC42A3-688E-4686-A905-0B9DD686D407}" destId="{513E1F2F-0184-4FB0-9A81-78C354E62137}" srcOrd="0" destOrd="0" presId="urn:microsoft.com/office/officeart/2005/8/layout/vList2"/>
    <dgm:cxn modelId="{B9264403-AE13-4E28-BDB2-5BAA06EFDBB4}" type="presParOf" srcId="{60AC42A3-688E-4686-A905-0B9DD686D407}" destId="{3644E334-1D84-40D3-8696-339F91112DB8}" srcOrd="1" destOrd="0" presId="urn:microsoft.com/office/officeart/2005/8/layout/vList2"/>
    <dgm:cxn modelId="{A4D202EB-C2A1-42F5-9BF1-524F71FB060D}" type="presParOf" srcId="{60AC42A3-688E-4686-A905-0B9DD686D407}" destId="{9EB1BAD4-B7B7-4A59-97E2-1A05D288BDDC}" srcOrd="2" destOrd="0" presId="urn:microsoft.com/office/officeart/2005/8/layout/vList2"/>
    <dgm:cxn modelId="{F2381824-8EBF-4D19-99F1-C7D6F0F064CC}" type="presParOf" srcId="{60AC42A3-688E-4686-A905-0B9DD686D407}" destId="{CA53D9B9-CB6C-474D-8737-A6A59DDE9605}" srcOrd="3" destOrd="0" presId="urn:microsoft.com/office/officeart/2005/8/layout/vList2"/>
    <dgm:cxn modelId="{87608E46-F1BD-41B8-8309-3FCD34DF5E25}" type="presParOf" srcId="{60AC42A3-688E-4686-A905-0B9DD686D407}" destId="{46F93A59-7B4B-4C39-8FC4-AF57AA4C3CB3}" srcOrd="4" destOrd="0" presId="urn:microsoft.com/office/officeart/2005/8/layout/vList2"/>
    <dgm:cxn modelId="{4C54A065-2563-4450-9582-B684CCC6D214}" type="presParOf" srcId="{60AC42A3-688E-4686-A905-0B9DD686D407}" destId="{B4496630-6268-473D-9062-200B79740BD4}" srcOrd="5" destOrd="0" presId="urn:microsoft.com/office/officeart/2005/8/layout/vList2"/>
    <dgm:cxn modelId="{4137D177-B115-4977-A1FC-927B2D4304AD}" type="presParOf" srcId="{60AC42A3-688E-4686-A905-0B9DD686D407}" destId="{68055A6C-2755-4883-B775-357F8B77015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C5D1AF-67DF-425B-AA55-9234052EE5B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da-DK"/>
        </a:p>
      </dgm:t>
    </dgm:pt>
    <dgm:pt modelId="{1A7F4F23-846F-4B80-A60E-753BE374FBCF}">
      <dgm:prSet phldrT="[Tekst]"/>
      <dgm:spPr>
        <a:solidFill>
          <a:schemeClr val="bg1"/>
        </a:solidFill>
        <a:ln w="12700"/>
      </dgm:spPr>
      <dgm:t>
        <a:bodyPr/>
        <a:lstStyle/>
        <a:p>
          <a:r>
            <a:rPr lang="da-DK" dirty="0">
              <a:solidFill>
                <a:schemeClr val="tx1"/>
              </a:solidFill>
            </a:rPr>
            <a:t>Passiv/</a:t>
          </a:r>
          <a:r>
            <a:rPr lang="da-DK" dirty="0" err="1">
              <a:solidFill>
                <a:schemeClr val="tx1"/>
              </a:solidFill>
            </a:rPr>
            <a:t>submissiv</a:t>
          </a:r>
          <a:r>
            <a:rPr lang="da-DK" dirty="0">
              <a:solidFill>
                <a:schemeClr val="tx1"/>
              </a:solidFill>
            </a:rPr>
            <a:t>: Tilbageholder egne følelser, indirekte, selvfornægtende, undskyldende, insinuerende ”Jeg taber altid!” </a:t>
          </a:r>
        </a:p>
      </dgm:t>
    </dgm:pt>
    <dgm:pt modelId="{79EA3818-7B29-4492-973E-15CA8B30AC7C}" type="parTrans" cxnId="{A8437C0A-803F-4D45-A0F3-513E29BB9839}">
      <dgm:prSet/>
      <dgm:spPr/>
      <dgm:t>
        <a:bodyPr/>
        <a:lstStyle/>
        <a:p>
          <a:endParaRPr lang="da-DK"/>
        </a:p>
      </dgm:t>
    </dgm:pt>
    <dgm:pt modelId="{C00F02E1-ED4B-4E19-AC39-8CF4E652FA68}" type="sibTrans" cxnId="{A8437C0A-803F-4D45-A0F3-513E29BB9839}">
      <dgm:prSet/>
      <dgm:spPr/>
      <dgm:t>
        <a:bodyPr/>
        <a:lstStyle/>
        <a:p>
          <a:endParaRPr lang="da-DK"/>
        </a:p>
      </dgm:t>
    </dgm:pt>
    <dgm:pt modelId="{0AE9100F-C4CD-40FA-B96A-55456F827CFE}">
      <dgm:prSet phldrT="[Tekst]"/>
      <dgm:spPr>
        <a:solidFill>
          <a:srgbClr val="1C1C1C"/>
        </a:solidFill>
        <a:ln w="12700"/>
      </dgm:spPr>
      <dgm:t>
        <a:bodyPr/>
        <a:lstStyle/>
        <a:p>
          <a:r>
            <a:rPr lang="da-DK" dirty="0"/>
            <a:t>Passiv-aggressiv: Ord og handling matcher ikke hinanden, indirekte, falsk, benytter sig af skyldfølelse for at få den anden til at makke ret, ”Hvis jeg ikke vinder så er der noget galt med de andre, for jeg burde vinde!”</a:t>
          </a:r>
        </a:p>
      </dgm:t>
    </dgm:pt>
    <dgm:pt modelId="{536F3B96-BC65-4EAE-9446-E346DA5D2DA0}" type="parTrans" cxnId="{D0E59748-0CB9-46B8-9B0D-2FA129920CF6}">
      <dgm:prSet/>
      <dgm:spPr/>
      <dgm:t>
        <a:bodyPr/>
        <a:lstStyle/>
        <a:p>
          <a:endParaRPr lang="da-DK"/>
        </a:p>
      </dgm:t>
    </dgm:pt>
    <dgm:pt modelId="{8F37E023-3FF8-4B67-BB1D-05523B023E3A}" type="sibTrans" cxnId="{D0E59748-0CB9-46B8-9B0D-2FA129920CF6}">
      <dgm:prSet/>
      <dgm:spPr/>
      <dgm:t>
        <a:bodyPr/>
        <a:lstStyle/>
        <a:p>
          <a:endParaRPr lang="da-DK"/>
        </a:p>
      </dgm:t>
    </dgm:pt>
    <dgm:pt modelId="{42502406-BC85-4E4B-BBFA-89DB09821000}">
      <dgm:prSet phldrT="[Tekst]"/>
      <dgm:spPr>
        <a:solidFill>
          <a:srgbClr val="0070C0"/>
        </a:solidFill>
        <a:ln w="12700"/>
      </dgm:spPr>
      <dgm:t>
        <a:bodyPr/>
        <a:lstStyle/>
        <a:p>
          <a:r>
            <a:rPr lang="da-DK" dirty="0"/>
            <a:t>Assertiv: Ærlig på en passende måde, direkte og står fast på sine meninger og overbevisninger men er ikke rigid, kan godt gå på kompromis, er åben om sine følelser og grænser, er </a:t>
          </a:r>
          <a:r>
            <a:rPr lang="da-DK" dirty="0" err="1"/>
            <a:t>intereseret</a:t>
          </a:r>
          <a:r>
            <a:rPr lang="da-DK" dirty="0"/>
            <a:t> i at begge parter har det godt. ”Vi behøver ikke at konkurrere”</a:t>
          </a:r>
        </a:p>
      </dgm:t>
    </dgm:pt>
    <dgm:pt modelId="{012C392E-4EE8-459E-9C5E-EDCEEBF17E41}" type="parTrans" cxnId="{0EA8753C-407E-46B1-9259-D10A1CEFB05E}">
      <dgm:prSet/>
      <dgm:spPr/>
      <dgm:t>
        <a:bodyPr/>
        <a:lstStyle/>
        <a:p>
          <a:endParaRPr lang="da-DK"/>
        </a:p>
      </dgm:t>
    </dgm:pt>
    <dgm:pt modelId="{A53B7753-3B73-4065-B18D-6CBC2DD586F8}" type="sibTrans" cxnId="{0EA8753C-407E-46B1-9259-D10A1CEFB05E}">
      <dgm:prSet/>
      <dgm:spPr/>
      <dgm:t>
        <a:bodyPr/>
        <a:lstStyle/>
        <a:p>
          <a:endParaRPr lang="da-DK"/>
        </a:p>
      </dgm:t>
    </dgm:pt>
    <dgm:pt modelId="{59064783-4407-4EA1-A4AA-2DD2F872EAF0}">
      <dgm:prSet phldrT="[Tekst]" phldr="1"/>
      <dgm:spPr/>
      <dgm:t>
        <a:bodyPr/>
        <a:lstStyle/>
        <a:p>
          <a:endParaRPr lang="da-DK"/>
        </a:p>
      </dgm:t>
    </dgm:pt>
    <dgm:pt modelId="{95BB82E5-78F7-49F0-A902-083AE2A4C7C0}" type="parTrans" cxnId="{ABCA3FC3-8A20-4643-AC12-213FD4308933}">
      <dgm:prSet/>
      <dgm:spPr/>
      <dgm:t>
        <a:bodyPr/>
        <a:lstStyle/>
        <a:p>
          <a:endParaRPr lang="da-DK"/>
        </a:p>
      </dgm:t>
    </dgm:pt>
    <dgm:pt modelId="{71BC4163-44B0-4D32-930E-33126C5ED8D4}" type="sibTrans" cxnId="{ABCA3FC3-8A20-4643-AC12-213FD4308933}">
      <dgm:prSet/>
      <dgm:spPr/>
      <dgm:t>
        <a:bodyPr/>
        <a:lstStyle/>
        <a:p>
          <a:endParaRPr lang="da-DK"/>
        </a:p>
      </dgm:t>
    </dgm:pt>
    <dgm:pt modelId="{0A924532-92E5-4D48-BEB7-6555B05E54EF}">
      <dgm:prSet phldrT="[Tekst]"/>
      <dgm:spPr>
        <a:solidFill>
          <a:schemeClr val="tx1"/>
        </a:solidFill>
        <a:ln w="12700"/>
      </dgm:spPr>
      <dgm:t>
        <a:bodyPr/>
        <a:lstStyle/>
        <a:p>
          <a:r>
            <a:rPr lang="da-DK" dirty="0"/>
            <a:t>Aggressiv: ”brutal ærlighed” uden bekymring for andres følelser, selvhævdende på bekostning af andre, kontrollerende, truende, respekterer ikke andres følelser ”jeg skal altid vinde!”</a:t>
          </a:r>
        </a:p>
      </dgm:t>
    </dgm:pt>
    <dgm:pt modelId="{4FB9B13B-9C45-4CF7-B697-3A4BB9078ED9}" type="parTrans" cxnId="{CC6297D7-5AB7-4188-A3D7-E55849C69633}">
      <dgm:prSet/>
      <dgm:spPr/>
      <dgm:t>
        <a:bodyPr/>
        <a:lstStyle/>
        <a:p>
          <a:endParaRPr lang="da-DK"/>
        </a:p>
      </dgm:t>
    </dgm:pt>
    <dgm:pt modelId="{702BFE9A-B5B8-4138-A2F5-F2C9DFACC8AC}" type="sibTrans" cxnId="{CC6297D7-5AB7-4188-A3D7-E55849C69633}">
      <dgm:prSet/>
      <dgm:spPr/>
      <dgm:t>
        <a:bodyPr/>
        <a:lstStyle/>
        <a:p>
          <a:endParaRPr lang="da-DK"/>
        </a:p>
      </dgm:t>
    </dgm:pt>
    <dgm:pt modelId="{22EE419A-1162-4CFE-BD17-E036D8DCD4DC}" type="pres">
      <dgm:prSet presAssocID="{C1C5D1AF-67DF-425B-AA55-9234052EE5BB}" presName="matrix" presStyleCnt="0">
        <dgm:presLayoutVars>
          <dgm:chMax val="1"/>
          <dgm:dir/>
          <dgm:resizeHandles val="exact"/>
        </dgm:presLayoutVars>
      </dgm:prSet>
      <dgm:spPr/>
    </dgm:pt>
    <dgm:pt modelId="{262F882B-6A46-48BE-BD34-C86FFE469A6B}" type="pres">
      <dgm:prSet presAssocID="{C1C5D1AF-67DF-425B-AA55-9234052EE5BB}" presName="diamond" presStyleLbl="bgShp" presStyleIdx="0" presStyleCnt="1" custScaleY="99277"/>
      <dgm:spPr/>
    </dgm:pt>
    <dgm:pt modelId="{70668F35-57FA-4738-822B-8B4AFC940B6B}" type="pres">
      <dgm:prSet presAssocID="{C1C5D1AF-67DF-425B-AA55-9234052EE5BB}" presName="quad1" presStyleLbl="node1" presStyleIdx="0" presStyleCnt="4" custScaleX="114243" custScaleY="109933" custLinFactNeighborX="-5394" custLinFactNeighborY="-4080">
        <dgm:presLayoutVars>
          <dgm:chMax val="0"/>
          <dgm:chPref val="0"/>
          <dgm:bulletEnabled val="1"/>
        </dgm:presLayoutVars>
      </dgm:prSet>
      <dgm:spPr/>
    </dgm:pt>
    <dgm:pt modelId="{1F1E3AC6-F6D9-49B2-BD71-58E88C4D1CC5}" type="pres">
      <dgm:prSet presAssocID="{C1C5D1AF-67DF-425B-AA55-9234052EE5BB}" presName="quad2" presStyleLbl="node1" presStyleIdx="1" presStyleCnt="4" custScaleX="112806" custScaleY="107060" custLinFactNeighborX="6105" custLinFactNeighborY="-1077">
        <dgm:presLayoutVars>
          <dgm:chMax val="0"/>
          <dgm:chPref val="0"/>
          <dgm:bulletEnabled val="1"/>
        </dgm:presLayoutVars>
      </dgm:prSet>
      <dgm:spPr/>
    </dgm:pt>
    <dgm:pt modelId="{186B6C74-3E7F-4A6E-86DB-567AE8083C62}" type="pres">
      <dgm:prSet presAssocID="{C1C5D1AF-67DF-425B-AA55-9234052EE5BB}" presName="quad3" presStyleLbl="node1" presStyleIdx="2" presStyleCnt="4" custScaleX="114961" custScaleY="108497" custLinFactNeighborX="-5753" custLinFactNeighborY="1796">
        <dgm:presLayoutVars>
          <dgm:chMax val="0"/>
          <dgm:chPref val="0"/>
          <dgm:bulletEnabled val="1"/>
        </dgm:presLayoutVars>
      </dgm:prSet>
      <dgm:spPr/>
    </dgm:pt>
    <dgm:pt modelId="{0A61C421-F99B-4A82-A5C6-849640D708D9}" type="pres">
      <dgm:prSet presAssocID="{C1C5D1AF-67DF-425B-AA55-9234052EE5BB}" presName="quad4" presStyleLbl="node1" presStyleIdx="3" presStyleCnt="4" custScaleX="113525" custScaleY="108497" custLinFactNeighborX="5746" custLinFactNeighborY="3591">
        <dgm:presLayoutVars>
          <dgm:chMax val="0"/>
          <dgm:chPref val="0"/>
          <dgm:bulletEnabled val="1"/>
        </dgm:presLayoutVars>
      </dgm:prSet>
      <dgm:spPr/>
    </dgm:pt>
  </dgm:ptLst>
  <dgm:cxnLst>
    <dgm:cxn modelId="{A8437C0A-803F-4D45-A0F3-513E29BB9839}" srcId="{C1C5D1AF-67DF-425B-AA55-9234052EE5BB}" destId="{1A7F4F23-846F-4B80-A60E-753BE374FBCF}" srcOrd="0" destOrd="0" parTransId="{79EA3818-7B29-4492-973E-15CA8B30AC7C}" sibTransId="{C00F02E1-ED4B-4E19-AC39-8CF4E652FA68}"/>
    <dgm:cxn modelId="{229ADF1C-BB44-4EF8-8721-1DFDF0BBF9C2}" type="presOf" srcId="{1A7F4F23-846F-4B80-A60E-753BE374FBCF}" destId="{70668F35-57FA-4738-822B-8B4AFC940B6B}" srcOrd="0" destOrd="0" presId="urn:microsoft.com/office/officeart/2005/8/layout/matrix3"/>
    <dgm:cxn modelId="{0EA8753C-407E-46B1-9259-D10A1CEFB05E}" srcId="{C1C5D1AF-67DF-425B-AA55-9234052EE5BB}" destId="{42502406-BC85-4E4B-BBFA-89DB09821000}" srcOrd="3" destOrd="0" parTransId="{012C392E-4EE8-459E-9C5E-EDCEEBF17E41}" sibTransId="{A53B7753-3B73-4065-B18D-6CBC2DD586F8}"/>
    <dgm:cxn modelId="{92ED3040-5972-470D-800D-ADDA965910F1}" type="presOf" srcId="{0AE9100F-C4CD-40FA-B96A-55456F827CFE}" destId="{186B6C74-3E7F-4A6E-86DB-567AE8083C62}" srcOrd="0" destOrd="0" presId="urn:microsoft.com/office/officeart/2005/8/layout/matrix3"/>
    <dgm:cxn modelId="{34E50860-0747-488C-85F6-2E6FDEF54F72}" type="presOf" srcId="{0A924532-92E5-4D48-BEB7-6555B05E54EF}" destId="{1F1E3AC6-F6D9-49B2-BD71-58E88C4D1CC5}" srcOrd="0" destOrd="0" presId="urn:microsoft.com/office/officeart/2005/8/layout/matrix3"/>
    <dgm:cxn modelId="{D0E59748-0CB9-46B8-9B0D-2FA129920CF6}" srcId="{C1C5D1AF-67DF-425B-AA55-9234052EE5BB}" destId="{0AE9100F-C4CD-40FA-B96A-55456F827CFE}" srcOrd="2" destOrd="0" parTransId="{536F3B96-BC65-4EAE-9446-E346DA5D2DA0}" sibTransId="{8F37E023-3FF8-4B67-BB1D-05523B023E3A}"/>
    <dgm:cxn modelId="{B7386782-0559-44BB-86CD-34FF896ADB8C}" type="presOf" srcId="{42502406-BC85-4E4B-BBFA-89DB09821000}" destId="{0A61C421-F99B-4A82-A5C6-849640D708D9}" srcOrd="0" destOrd="0" presId="urn:microsoft.com/office/officeart/2005/8/layout/matrix3"/>
    <dgm:cxn modelId="{9F290898-7F00-40A9-A490-B49949314916}" type="presOf" srcId="{C1C5D1AF-67DF-425B-AA55-9234052EE5BB}" destId="{22EE419A-1162-4CFE-BD17-E036D8DCD4DC}" srcOrd="0" destOrd="0" presId="urn:microsoft.com/office/officeart/2005/8/layout/matrix3"/>
    <dgm:cxn modelId="{ABCA3FC3-8A20-4643-AC12-213FD4308933}" srcId="{C1C5D1AF-67DF-425B-AA55-9234052EE5BB}" destId="{59064783-4407-4EA1-A4AA-2DD2F872EAF0}" srcOrd="4" destOrd="0" parTransId="{95BB82E5-78F7-49F0-A902-083AE2A4C7C0}" sibTransId="{71BC4163-44B0-4D32-930E-33126C5ED8D4}"/>
    <dgm:cxn modelId="{CC6297D7-5AB7-4188-A3D7-E55849C69633}" srcId="{C1C5D1AF-67DF-425B-AA55-9234052EE5BB}" destId="{0A924532-92E5-4D48-BEB7-6555B05E54EF}" srcOrd="1" destOrd="0" parTransId="{4FB9B13B-9C45-4CF7-B697-3A4BB9078ED9}" sibTransId="{702BFE9A-B5B8-4138-A2F5-F2C9DFACC8AC}"/>
    <dgm:cxn modelId="{6008CF0B-E31D-46B9-B11A-FB7E7536A22D}" type="presParOf" srcId="{22EE419A-1162-4CFE-BD17-E036D8DCD4DC}" destId="{262F882B-6A46-48BE-BD34-C86FFE469A6B}" srcOrd="0" destOrd="0" presId="urn:microsoft.com/office/officeart/2005/8/layout/matrix3"/>
    <dgm:cxn modelId="{056B46A6-2065-44A4-AF3B-F2B5DA706E52}" type="presParOf" srcId="{22EE419A-1162-4CFE-BD17-E036D8DCD4DC}" destId="{70668F35-57FA-4738-822B-8B4AFC940B6B}" srcOrd="1" destOrd="0" presId="urn:microsoft.com/office/officeart/2005/8/layout/matrix3"/>
    <dgm:cxn modelId="{7DCE0D6E-AC0A-4F9C-8625-FC4312A5436B}" type="presParOf" srcId="{22EE419A-1162-4CFE-BD17-E036D8DCD4DC}" destId="{1F1E3AC6-F6D9-49B2-BD71-58E88C4D1CC5}" srcOrd="2" destOrd="0" presId="urn:microsoft.com/office/officeart/2005/8/layout/matrix3"/>
    <dgm:cxn modelId="{0CA7D52F-6506-473D-80BC-03AFAD944CC6}" type="presParOf" srcId="{22EE419A-1162-4CFE-BD17-E036D8DCD4DC}" destId="{186B6C74-3E7F-4A6E-86DB-567AE8083C62}" srcOrd="3" destOrd="0" presId="urn:microsoft.com/office/officeart/2005/8/layout/matrix3"/>
    <dgm:cxn modelId="{547A5B0D-A1DD-4553-83A2-8C72970AFB3B}" type="presParOf" srcId="{22EE419A-1162-4CFE-BD17-E036D8DCD4DC}" destId="{0A61C421-F99B-4A82-A5C6-849640D708D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1E4822-0EE1-475A-9E93-BB76FE0224E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9462A27-A129-4592-849F-CF8A14F637CE}">
      <dgm:prSet custT="1"/>
      <dgm:spPr>
        <a:solidFill>
          <a:srgbClr val="00B050"/>
        </a:solidFill>
        <a:ln>
          <a:solidFill>
            <a:srgbClr val="00B050"/>
          </a:solidFill>
        </a:ln>
      </dgm:spPr>
      <dgm:t>
        <a:bodyPr/>
        <a:lstStyle/>
        <a:p>
          <a:r>
            <a:rPr lang="da-DK" sz="1800" dirty="0"/>
            <a:t>Smalltalk skaber netværk, støtter og allierede</a:t>
          </a:r>
          <a:endParaRPr lang="en-US" sz="1800" dirty="0"/>
        </a:p>
      </dgm:t>
    </dgm:pt>
    <dgm:pt modelId="{B4E67918-5088-47EA-B8D1-FE7483025D78}" type="parTrans" cxnId="{B546AF90-8FFC-47CD-8A7D-682C28ED4E0E}">
      <dgm:prSet/>
      <dgm:spPr/>
      <dgm:t>
        <a:bodyPr/>
        <a:lstStyle/>
        <a:p>
          <a:endParaRPr lang="en-US"/>
        </a:p>
      </dgm:t>
    </dgm:pt>
    <dgm:pt modelId="{E088FB89-EC40-410F-9B60-B564FB3282D0}" type="sibTrans" cxnId="{B546AF90-8FFC-47CD-8A7D-682C28ED4E0E}">
      <dgm:prSet/>
      <dgm:spPr/>
      <dgm:t>
        <a:bodyPr/>
        <a:lstStyle/>
        <a:p>
          <a:endParaRPr lang="en-US"/>
        </a:p>
      </dgm:t>
    </dgm:pt>
    <dgm:pt modelId="{EB39A3BF-BB4F-4AEA-B95A-A8136BD8FC92}">
      <dgm:prSet/>
      <dgm:spPr>
        <a:solidFill>
          <a:srgbClr val="31DFA9"/>
        </a:solidFill>
      </dgm:spPr>
      <dgm:t>
        <a:bodyPr/>
        <a:lstStyle/>
        <a:p>
          <a:r>
            <a:rPr lang="da-DK" dirty="0"/>
            <a:t>Et par ord om vejret, trafikken etc. sender et budskab om at du er med i gruppen.</a:t>
          </a:r>
          <a:endParaRPr lang="en-US" dirty="0"/>
        </a:p>
      </dgm:t>
    </dgm:pt>
    <dgm:pt modelId="{715089A7-EE2E-491F-9488-E1AB29323B8D}" type="parTrans" cxnId="{9D3C6630-A0D4-459C-BF81-7213CF762884}">
      <dgm:prSet/>
      <dgm:spPr/>
      <dgm:t>
        <a:bodyPr/>
        <a:lstStyle/>
        <a:p>
          <a:endParaRPr lang="en-US"/>
        </a:p>
      </dgm:t>
    </dgm:pt>
    <dgm:pt modelId="{0DA55431-0080-49D4-97D7-7D51E46DA66D}" type="sibTrans" cxnId="{9D3C6630-A0D4-459C-BF81-7213CF762884}">
      <dgm:prSet/>
      <dgm:spPr/>
      <dgm:t>
        <a:bodyPr/>
        <a:lstStyle/>
        <a:p>
          <a:endParaRPr lang="en-US"/>
        </a:p>
      </dgm:t>
    </dgm:pt>
    <dgm:pt modelId="{03B61C4E-6CB4-4E4B-9CB9-8557CE6868CC}">
      <dgm:prSet/>
      <dgm:spPr>
        <a:solidFill>
          <a:srgbClr val="002060"/>
        </a:solidFill>
      </dgm:spPr>
      <dgm:t>
        <a:bodyPr/>
        <a:lstStyle/>
        <a:p>
          <a:r>
            <a:rPr lang="da-DK" dirty="0"/>
            <a:t>Vis folk at du lytter, find punkt i ansigt (strategi)</a:t>
          </a:r>
          <a:endParaRPr lang="en-US" dirty="0"/>
        </a:p>
      </dgm:t>
    </dgm:pt>
    <dgm:pt modelId="{0FF258A7-6AA1-43D5-B973-653153101410}" type="parTrans" cxnId="{B78A9075-4D44-4613-95A7-3ECC41CC55D9}">
      <dgm:prSet/>
      <dgm:spPr/>
      <dgm:t>
        <a:bodyPr/>
        <a:lstStyle/>
        <a:p>
          <a:endParaRPr lang="en-US"/>
        </a:p>
      </dgm:t>
    </dgm:pt>
    <dgm:pt modelId="{39E106B6-BFC4-4947-8CCA-DA8F591CE208}" type="sibTrans" cxnId="{B78A9075-4D44-4613-95A7-3ECC41CC55D9}">
      <dgm:prSet/>
      <dgm:spPr/>
      <dgm:t>
        <a:bodyPr/>
        <a:lstStyle/>
        <a:p>
          <a:endParaRPr lang="en-US"/>
        </a:p>
      </dgm:t>
    </dgm:pt>
    <dgm:pt modelId="{1A50DE94-18BC-49B7-993C-C5F0280AF6F8}">
      <dgm:prSet custT="1"/>
      <dgm:spPr/>
      <dgm:t>
        <a:bodyPr/>
        <a:lstStyle/>
        <a:p>
          <a:r>
            <a:rPr lang="da-DK" sz="1800" dirty="0"/>
            <a:t>Pas på ikke at lade samtaler dø ud med for korte svar!</a:t>
          </a:r>
          <a:endParaRPr lang="en-US" sz="1800" dirty="0"/>
        </a:p>
      </dgm:t>
    </dgm:pt>
    <dgm:pt modelId="{CA348C95-7586-4B85-9AEF-B45FFBB13053}" type="parTrans" cxnId="{A1A0CA57-8A6D-427E-8491-D0F1BDA014A8}">
      <dgm:prSet/>
      <dgm:spPr/>
      <dgm:t>
        <a:bodyPr/>
        <a:lstStyle/>
        <a:p>
          <a:endParaRPr lang="en-US"/>
        </a:p>
      </dgm:t>
    </dgm:pt>
    <dgm:pt modelId="{923B6895-52E7-4AAD-A272-AE0144B42A50}" type="sibTrans" cxnId="{A1A0CA57-8A6D-427E-8491-D0F1BDA014A8}">
      <dgm:prSet/>
      <dgm:spPr/>
      <dgm:t>
        <a:bodyPr/>
        <a:lstStyle/>
        <a:p>
          <a:endParaRPr lang="en-US"/>
        </a:p>
      </dgm:t>
    </dgm:pt>
    <dgm:pt modelId="{A4C42A70-D395-4038-8EC9-0139949FF247}">
      <dgm:prSet/>
      <dgm:spPr/>
      <dgm:t>
        <a:bodyPr/>
        <a:lstStyle/>
        <a:p>
          <a:r>
            <a:rPr lang="da-DK" dirty="0"/>
            <a:t>Hold dig nogenlunde opdateret i forhold til hvad der sker i nyhederne.</a:t>
          </a:r>
          <a:endParaRPr lang="en-US" dirty="0"/>
        </a:p>
      </dgm:t>
    </dgm:pt>
    <dgm:pt modelId="{221B19D1-64DA-4DFC-92A6-5E090EC60CF0}" type="parTrans" cxnId="{5D28C835-FB95-4608-A36F-7DB3BD4D22C6}">
      <dgm:prSet/>
      <dgm:spPr/>
      <dgm:t>
        <a:bodyPr/>
        <a:lstStyle/>
        <a:p>
          <a:endParaRPr lang="en-US"/>
        </a:p>
      </dgm:t>
    </dgm:pt>
    <dgm:pt modelId="{349430D7-C49A-45E6-83B4-99A6EAF791A2}" type="sibTrans" cxnId="{5D28C835-FB95-4608-A36F-7DB3BD4D22C6}">
      <dgm:prSet/>
      <dgm:spPr/>
      <dgm:t>
        <a:bodyPr/>
        <a:lstStyle/>
        <a:p>
          <a:endParaRPr lang="en-US"/>
        </a:p>
      </dgm:t>
    </dgm:pt>
    <dgm:pt modelId="{23ACB57B-5D4D-464E-92B0-669E33FADA61}">
      <dgm:prSet/>
      <dgm:spPr/>
      <dgm:t>
        <a:bodyPr/>
        <a:lstStyle/>
        <a:p>
          <a:r>
            <a:rPr lang="da-DK" dirty="0"/>
            <a:t>Undgå så vidt muligt at spise frokost for dig selv på jobbet, det sender et uheldigt signal til gruppen.</a:t>
          </a:r>
          <a:endParaRPr lang="en-US" dirty="0"/>
        </a:p>
      </dgm:t>
    </dgm:pt>
    <dgm:pt modelId="{7BA23F8B-576E-436F-996F-2E4E5827B76A}" type="parTrans" cxnId="{41B80D30-F166-472D-B533-EA06E819A9B2}">
      <dgm:prSet/>
      <dgm:spPr/>
      <dgm:t>
        <a:bodyPr/>
        <a:lstStyle/>
        <a:p>
          <a:endParaRPr lang="en-US"/>
        </a:p>
      </dgm:t>
    </dgm:pt>
    <dgm:pt modelId="{2BB3E679-6A86-4FA0-84A3-BF11FAE3869E}" type="sibTrans" cxnId="{41B80D30-F166-472D-B533-EA06E819A9B2}">
      <dgm:prSet/>
      <dgm:spPr/>
      <dgm:t>
        <a:bodyPr/>
        <a:lstStyle/>
        <a:p>
          <a:endParaRPr lang="en-US"/>
        </a:p>
      </dgm:t>
    </dgm:pt>
    <dgm:pt modelId="{4CDB15E4-C066-411A-808E-D8E0FE880536}">
      <dgm:prSet/>
      <dgm:spPr/>
      <dgm:t>
        <a:bodyPr/>
        <a:lstStyle/>
        <a:p>
          <a:r>
            <a:rPr lang="da-DK" dirty="0"/>
            <a:t>Sørg for ordentlig hygiejne og rent tøj, giv ikke de andre mulighed for at sladre om dig!</a:t>
          </a:r>
          <a:endParaRPr lang="en-US" dirty="0"/>
        </a:p>
      </dgm:t>
    </dgm:pt>
    <dgm:pt modelId="{1AB671D2-5DE4-4289-B0A1-039DEB866260}" type="parTrans" cxnId="{5E147B61-FB8C-4589-861C-99AA8B597A43}">
      <dgm:prSet/>
      <dgm:spPr/>
      <dgm:t>
        <a:bodyPr/>
        <a:lstStyle/>
        <a:p>
          <a:endParaRPr lang="en-US"/>
        </a:p>
      </dgm:t>
    </dgm:pt>
    <dgm:pt modelId="{281CEE72-E804-4C5F-B7D8-888D7C52E457}" type="sibTrans" cxnId="{5E147B61-FB8C-4589-861C-99AA8B597A43}">
      <dgm:prSet/>
      <dgm:spPr/>
      <dgm:t>
        <a:bodyPr/>
        <a:lstStyle/>
        <a:p>
          <a:endParaRPr lang="en-US"/>
        </a:p>
      </dgm:t>
    </dgm:pt>
    <dgm:pt modelId="{6D583E32-A7D8-4B4A-8C53-785EF0FE5257}">
      <dgm:prSet/>
      <dgm:spPr/>
      <dgm:t>
        <a:bodyPr/>
        <a:lstStyle/>
        <a:p>
          <a:r>
            <a:rPr lang="da-DK"/>
            <a:t>Vær ikke bange for at spørge om hjælp, men bombarder ikke med spørgsmål du kender svaret på blot fordi du er usikker.</a:t>
          </a:r>
          <a:endParaRPr lang="en-US"/>
        </a:p>
      </dgm:t>
    </dgm:pt>
    <dgm:pt modelId="{197EED4E-AC92-4E38-89C1-0D0A4691707A}" type="parTrans" cxnId="{5E684389-24F8-425C-91CE-C25A7CFFE367}">
      <dgm:prSet/>
      <dgm:spPr/>
      <dgm:t>
        <a:bodyPr/>
        <a:lstStyle/>
        <a:p>
          <a:endParaRPr lang="en-US"/>
        </a:p>
      </dgm:t>
    </dgm:pt>
    <dgm:pt modelId="{7B7EA04A-5D51-42A6-ABB3-F7555ED5367A}" type="sibTrans" cxnId="{5E684389-24F8-425C-91CE-C25A7CFFE367}">
      <dgm:prSet/>
      <dgm:spPr/>
      <dgm:t>
        <a:bodyPr/>
        <a:lstStyle/>
        <a:p>
          <a:endParaRPr lang="en-US"/>
        </a:p>
      </dgm:t>
    </dgm:pt>
    <dgm:pt modelId="{E8DDD258-1BD4-48E2-8C25-3B9C31D002D8}" type="pres">
      <dgm:prSet presAssocID="{721E4822-0EE1-475A-9E93-BB76FE0224E7}" presName="diagram" presStyleCnt="0">
        <dgm:presLayoutVars>
          <dgm:dir/>
          <dgm:resizeHandles val="exact"/>
        </dgm:presLayoutVars>
      </dgm:prSet>
      <dgm:spPr/>
    </dgm:pt>
    <dgm:pt modelId="{C362673E-FB99-4B51-9F65-DA2C4D9C2F89}" type="pres">
      <dgm:prSet presAssocID="{C9462A27-A129-4592-849F-CF8A14F637CE}" presName="node" presStyleLbl="node1" presStyleIdx="0" presStyleCnt="8">
        <dgm:presLayoutVars>
          <dgm:bulletEnabled val="1"/>
        </dgm:presLayoutVars>
      </dgm:prSet>
      <dgm:spPr/>
    </dgm:pt>
    <dgm:pt modelId="{56CEF634-A65D-41DD-A5A4-49224576B222}" type="pres">
      <dgm:prSet presAssocID="{E088FB89-EC40-410F-9B60-B564FB3282D0}" presName="sibTrans" presStyleCnt="0"/>
      <dgm:spPr/>
    </dgm:pt>
    <dgm:pt modelId="{68081AC4-2E02-4A70-B513-D00B6344AF82}" type="pres">
      <dgm:prSet presAssocID="{EB39A3BF-BB4F-4AEA-B95A-A8136BD8FC92}" presName="node" presStyleLbl="node1" presStyleIdx="1" presStyleCnt="8">
        <dgm:presLayoutVars>
          <dgm:bulletEnabled val="1"/>
        </dgm:presLayoutVars>
      </dgm:prSet>
      <dgm:spPr/>
    </dgm:pt>
    <dgm:pt modelId="{AA23A3C8-E7C3-4DF4-974B-7CB38C0285E5}" type="pres">
      <dgm:prSet presAssocID="{0DA55431-0080-49D4-97D7-7D51E46DA66D}" presName="sibTrans" presStyleCnt="0"/>
      <dgm:spPr/>
    </dgm:pt>
    <dgm:pt modelId="{7BA297EB-C481-4A52-93B6-90847ECF7675}" type="pres">
      <dgm:prSet presAssocID="{03B61C4E-6CB4-4E4B-9CB9-8557CE6868CC}" presName="node" presStyleLbl="node1" presStyleIdx="2" presStyleCnt="8">
        <dgm:presLayoutVars>
          <dgm:bulletEnabled val="1"/>
        </dgm:presLayoutVars>
      </dgm:prSet>
      <dgm:spPr/>
    </dgm:pt>
    <dgm:pt modelId="{987BD10D-DBA6-4E8F-B085-41932CDA0554}" type="pres">
      <dgm:prSet presAssocID="{39E106B6-BFC4-4947-8CCA-DA8F591CE208}" presName="sibTrans" presStyleCnt="0"/>
      <dgm:spPr/>
    </dgm:pt>
    <dgm:pt modelId="{6F4271FD-D25F-4D7B-8417-D714238A1A0D}" type="pres">
      <dgm:prSet presAssocID="{1A50DE94-18BC-49B7-993C-C5F0280AF6F8}" presName="node" presStyleLbl="node1" presStyleIdx="3" presStyleCnt="8">
        <dgm:presLayoutVars>
          <dgm:bulletEnabled val="1"/>
        </dgm:presLayoutVars>
      </dgm:prSet>
      <dgm:spPr/>
    </dgm:pt>
    <dgm:pt modelId="{8CAB3E4F-3DA3-4AA3-A3B6-CC08821DAB57}" type="pres">
      <dgm:prSet presAssocID="{923B6895-52E7-4AAD-A272-AE0144B42A50}" presName="sibTrans" presStyleCnt="0"/>
      <dgm:spPr/>
    </dgm:pt>
    <dgm:pt modelId="{3F484666-72D0-47D5-8D57-9AB04BF0A429}" type="pres">
      <dgm:prSet presAssocID="{A4C42A70-D395-4038-8EC9-0139949FF247}" presName="node" presStyleLbl="node1" presStyleIdx="4" presStyleCnt="8">
        <dgm:presLayoutVars>
          <dgm:bulletEnabled val="1"/>
        </dgm:presLayoutVars>
      </dgm:prSet>
      <dgm:spPr/>
    </dgm:pt>
    <dgm:pt modelId="{73AEAC54-B449-4D08-B667-0AB3A531DDBD}" type="pres">
      <dgm:prSet presAssocID="{349430D7-C49A-45E6-83B4-99A6EAF791A2}" presName="sibTrans" presStyleCnt="0"/>
      <dgm:spPr/>
    </dgm:pt>
    <dgm:pt modelId="{F87D0083-9F95-4221-A653-51705C3F10CD}" type="pres">
      <dgm:prSet presAssocID="{23ACB57B-5D4D-464E-92B0-669E33FADA61}" presName="node" presStyleLbl="node1" presStyleIdx="5" presStyleCnt="8">
        <dgm:presLayoutVars>
          <dgm:bulletEnabled val="1"/>
        </dgm:presLayoutVars>
      </dgm:prSet>
      <dgm:spPr/>
    </dgm:pt>
    <dgm:pt modelId="{DB986AFD-8015-4847-9B18-28517843D067}" type="pres">
      <dgm:prSet presAssocID="{2BB3E679-6A86-4FA0-84A3-BF11FAE3869E}" presName="sibTrans" presStyleCnt="0"/>
      <dgm:spPr/>
    </dgm:pt>
    <dgm:pt modelId="{9D46F616-9687-4CCF-ABD3-B2C943E7E260}" type="pres">
      <dgm:prSet presAssocID="{4CDB15E4-C066-411A-808E-D8E0FE880536}" presName="node" presStyleLbl="node1" presStyleIdx="6" presStyleCnt="8">
        <dgm:presLayoutVars>
          <dgm:bulletEnabled val="1"/>
        </dgm:presLayoutVars>
      </dgm:prSet>
      <dgm:spPr/>
    </dgm:pt>
    <dgm:pt modelId="{685E2F8A-A61E-4CB8-A4BE-7E0C2772B3E4}" type="pres">
      <dgm:prSet presAssocID="{281CEE72-E804-4C5F-B7D8-888D7C52E457}" presName="sibTrans" presStyleCnt="0"/>
      <dgm:spPr/>
    </dgm:pt>
    <dgm:pt modelId="{EC8FE74C-3C2A-4349-939B-8AB5304001E4}" type="pres">
      <dgm:prSet presAssocID="{6D583E32-A7D8-4B4A-8C53-785EF0FE5257}" presName="node" presStyleLbl="node1" presStyleIdx="7" presStyleCnt="8">
        <dgm:presLayoutVars>
          <dgm:bulletEnabled val="1"/>
        </dgm:presLayoutVars>
      </dgm:prSet>
      <dgm:spPr/>
    </dgm:pt>
  </dgm:ptLst>
  <dgm:cxnLst>
    <dgm:cxn modelId="{F7920A01-26EE-4436-9BE6-F6FB6D70D9C2}" type="presOf" srcId="{4CDB15E4-C066-411A-808E-D8E0FE880536}" destId="{9D46F616-9687-4CCF-ABD3-B2C943E7E260}" srcOrd="0" destOrd="0" presId="urn:microsoft.com/office/officeart/2005/8/layout/default"/>
    <dgm:cxn modelId="{41B80D30-F166-472D-B533-EA06E819A9B2}" srcId="{721E4822-0EE1-475A-9E93-BB76FE0224E7}" destId="{23ACB57B-5D4D-464E-92B0-669E33FADA61}" srcOrd="5" destOrd="0" parTransId="{7BA23F8B-576E-436F-996F-2E4E5827B76A}" sibTransId="{2BB3E679-6A86-4FA0-84A3-BF11FAE3869E}"/>
    <dgm:cxn modelId="{9D3C6630-A0D4-459C-BF81-7213CF762884}" srcId="{721E4822-0EE1-475A-9E93-BB76FE0224E7}" destId="{EB39A3BF-BB4F-4AEA-B95A-A8136BD8FC92}" srcOrd="1" destOrd="0" parTransId="{715089A7-EE2E-491F-9488-E1AB29323B8D}" sibTransId="{0DA55431-0080-49D4-97D7-7D51E46DA66D}"/>
    <dgm:cxn modelId="{5D28C835-FB95-4608-A36F-7DB3BD4D22C6}" srcId="{721E4822-0EE1-475A-9E93-BB76FE0224E7}" destId="{A4C42A70-D395-4038-8EC9-0139949FF247}" srcOrd="4" destOrd="0" parTransId="{221B19D1-64DA-4DFC-92A6-5E090EC60CF0}" sibTransId="{349430D7-C49A-45E6-83B4-99A6EAF791A2}"/>
    <dgm:cxn modelId="{95896D39-0CE6-4031-B1D7-8C448B9751B1}" type="presOf" srcId="{EB39A3BF-BB4F-4AEA-B95A-A8136BD8FC92}" destId="{68081AC4-2E02-4A70-B513-D00B6344AF82}" srcOrd="0" destOrd="0" presId="urn:microsoft.com/office/officeart/2005/8/layout/default"/>
    <dgm:cxn modelId="{5E147B61-FB8C-4589-861C-99AA8B597A43}" srcId="{721E4822-0EE1-475A-9E93-BB76FE0224E7}" destId="{4CDB15E4-C066-411A-808E-D8E0FE880536}" srcOrd="6" destOrd="0" parTransId="{1AB671D2-5DE4-4289-B0A1-039DEB866260}" sibTransId="{281CEE72-E804-4C5F-B7D8-888D7C52E457}"/>
    <dgm:cxn modelId="{3471F468-65BB-4B24-9F05-69B88E01C0E3}" type="presOf" srcId="{03B61C4E-6CB4-4E4B-9CB9-8557CE6868CC}" destId="{7BA297EB-C481-4A52-93B6-90847ECF7675}" srcOrd="0" destOrd="0" presId="urn:microsoft.com/office/officeart/2005/8/layout/default"/>
    <dgm:cxn modelId="{09485351-D4A4-48BA-9A1C-04B3916258BC}" type="presOf" srcId="{C9462A27-A129-4592-849F-CF8A14F637CE}" destId="{C362673E-FB99-4B51-9F65-DA2C4D9C2F89}" srcOrd="0" destOrd="0" presId="urn:microsoft.com/office/officeart/2005/8/layout/default"/>
    <dgm:cxn modelId="{B78A9075-4D44-4613-95A7-3ECC41CC55D9}" srcId="{721E4822-0EE1-475A-9E93-BB76FE0224E7}" destId="{03B61C4E-6CB4-4E4B-9CB9-8557CE6868CC}" srcOrd="2" destOrd="0" parTransId="{0FF258A7-6AA1-43D5-B973-653153101410}" sibTransId="{39E106B6-BFC4-4947-8CCA-DA8F591CE208}"/>
    <dgm:cxn modelId="{D95D1356-2E99-490B-8CDD-366B09D214A3}" type="presOf" srcId="{721E4822-0EE1-475A-9E93-BB76FE0224E7}" destId="{E8DDD258-1BD4-48E2-8C25-3B9C31D002D8}" srcOrd="0" destOrd="0" presId="urn:microsoft.com/office/officeart/2005/8/layout/default"/>
    <dgm:cxn modelId="{A1A0CA57-8A6D-427E-8491-D0F1BDA014A8}" srcId="{721E4822-0EE1-475A-9E93-BB76FE0224E7}" destId="{1A50DE94-18BC-49B7-993C-C5F0280AF6F8}" srcOrd="3" destOrd="0" parTransId="{CA348C95-7586-4B85-9AEF-B45FFBB13053}" sibTransId="{923B6895-52E7-4AAD-A272-AE0144B42A50}"/>
    <dgm:cxn modelId="{5E684389-24F8-425C-91CE-C25A7CFFE367}" srcId="{721E4822-0EE1-475A-9E93-BB76FE0224E7}" destId="{6D583E32-A7D8-4B4A-8C53-785EF0FE5257}" srcOrd="7" destOrd="0" parTransId="{197EED4E-AC92-4E38-89C1-0D0A4691707A}" sibTransId="{7B7EA04A-5D51-42A6-ABB3-F7555ED5367A}"/>
    <dgm:cxn modelId="{B546AF90-8FFC-47CD-8A7D-682C28ED4E0E}" srcId="{721E4822-0EE1-475A-9E93-BB76FE0224E7}" destId="{C9462A27-A129-4592-849F-CF8A14F637CE}" srcOrd="0" destOrd="0" parTransId="{B4E67918-5088-47EA-B8D1-FE7483025D78}" sibTransId="{E088FB89-EC40-410F-9B60-B564FB3282D0}"/>
    <dgm:cxn modelId="{8E1C06BC-3307-4646-B20F-C494A18B3CC4}" type="presOf" srcId="{23ACB57B-5D4D-464E-92B0-669E33FADA61}" destId="{F87D0083-9F95-4221-A653-51705C3F10CD}" srcOrd="0" destOrd="0" presId="urn:microsoft.com/office/officeart/2005/8/layout/default"/>
    <dgm:cxn modelId="{F8A494C3-2B74-4EB8-9E2A-92E4FEE49ABC}" type="presOf" srcId="{6D583E32-A7D8-4B4A-8C53-785EF0FE5257}" destId="{EC8FE74C-3C2A-4349-939B-8AB5304001E4}" srcOrd="0" destOrd="0" presId="urn:microsoft.com/office/officeart/2005/8/layout/default"/>
    <dgm:cxn modelId="{CA8241CB-8393-4F84-9011-CB40AE946FBF}" type="presOf" srcId="{1A50DE94-18BC-49B7-993C-C5F0280AF6F8}" destId="{6F4271FD-D25F-4D7B-8417-D714238A1A0D}" srcOrd="0" destOrd="0" presId="urn:microsoft.com/office/officeart/2005/8/layout/default"/>
    <dgm:cxn modelId="{4A7390F0-82AD-4AE4-85AB-2EF9DBF1975B}" type="presOf" srcId="{A4C42A70-D395-4038-8EC9-0139949FF247}" destId="{3F484666-72D0-47D5-8D57-9AB04BF0A429}" srcOrd="0" destOrd="0" presId="urn:microsoft.com/office/officeart/2005/8/layout/default"/>
    <dgm:cxn modelId="{1CB65C30-A74E-41DE-9401-43F0C657E520}" type="presParOf" srcId="{E8DDD258-1BD4-48E2-8C25-3B9C31D002D8}" destId="{C362673E-FB99-4B51-9F65-DA2C4D9C2F89}" srcOrd="0" destOrd="0" presId="urn:microsoft.com/office/officeart/2005/8/layout/default"/>
    <dgm:cxn modelId="{894B2AF6-3A51-47AF-8330-43C601BCF921}" type="presParOf" srcId="{E8DDD258-1BD4-48E2-8C25-3B9C31D002D8}" destId="{56CEF634-A65D-41DD-A5A4-49224576B222}" srcOrd="1" destOrd="0" presId="urn:microsoft.com/office/officeart/2005/8/layout/default"/>
    <dgm:cxn modelId="{5593E528-BC05-4580-AACC-C1DA70CEEC74}" type="presParOf" srcId="{E8DDD258-1BD4-48E2-8C25-3B9C31D002D8}" destId="{68081AC4-2E02-4A70-B513-D00B6344AF82}" srcOrd="2" destOrd="0" presId="urn:microsoft.com/office/officeart/2005/8/layout/default"/>
    <dgm:cxn modelId="{4D15E482-7B1D-4687-ABDF-3A887623E036}" type="presParOf" srcId="{E8DDD258-1BD4-48E2-8C25-3B9C31D002D8}" destId="{AA23A3C8-E7C3-4DF4-974B-7CB38C0285E5}" srcOrd="3" destOrd="0" presId="urn:microsoft.com/office/officeart/2005/8/layout/default"/>
    <dgm:cxn modelId="{405DDB0A-874E-438D-94FF-8CECDD8B22A5}" type="presParOf" srcId="{E8DDD258-1BD4-48E2-8C25-3B9C31D002D8}" destId="{7BA297EB-C481-4A52-93B6-90847ECF7675}" srcOrd="4" destOrd="0" presId="urn:microsoft.com/office/officeart/2005/8/layout/default"/>
    <dgm:cxn modelId="{2C67DC2D-0A37-4606-8DB6-F535A07DB64D}" type="presParOf" srcId="{E8DDD258-1BD4-48E2-8C25-3B9C31D002D8}" destId="{987BD10D-DBA6-4E8F-B085-41932CDA0554}" srcOrd="5" destOrd="0" presId="urn:microsoft.com/office/officeart/2005/8/layout/default"/>
    <dgm:cxn modelId="{93713306-0E06-4AB4-9718-AE9A5FF036AF}" type="presParOf" srcId="{E8DDD258-1BD4-48E2-8C25-3B9C31D002D8}" destId="{6F4271FD-D25F-4D7B-8417-D714238A1A0D}" srcOrd="6" destOrd="0" presId="urn:microsoft.com/office/officeart/2005/8/layout/default"/>
    <dgm:cxn modelId="{CC20422C-963F-4D70-8735-B9EEF7A6C92D}" type="presParOf" srcId="{E8DDD258-1BD4-48E2-8C25-3B9C31D002D8}" destId="{8CAB3E4F-3DA3-4AA3-A3B6-CC08821DAB57}" srcOrd="7" destOrd="0" presId="urn:microsoft.com/office/officeart/2005/8/layout/default"/>
    <dgm:cxn modelId="{791B7826-A135-4D04-9422-72118C6298F2}" type="presParOf" srcId="{E8DDD258-1BD4-48E2-8C25-3B9C31D002D8}" destId="{3F484666-72D0-47D5-8D57-9AB04BF0A429}" srcOrd="8" destOrd="0" presId="urn:microsoft.com/office/officeart/2005/8/layout/default"/>
    <dgm:cxn modelId="{AC2DC5EE-0361-497B-8E4A-DF5986A2A47E}" type="presParOf" srcId="{E8DDD258-1BD4-48E2-8C25-3B9C31D002D8}" destId="{73AEAC54-B449-4D08-B667-0AB3A531DDBD}" srcOrd="9" destOrd="0" presId="urn:microsoft.com/office/officeart/2005/8/layout/default"/>
    <dgm:cxn modelId="{6103B8C2-849D-42A8-A9F5-19FFF1F178D7}" type="presParOf" srcId="{E8DDD258-1BD4-48E2-8C25-3B9C31D002D8}" destId="{F87D0083-9F95-4221-A653-51705C3F10CD}" srcOrd="10" destOrd="0" presId="urn:microsoft.com/office/officeart/2005/8/layout/default"/>
    <dgm:cxn modelId="{524C9A73-CF1B-481A-A266-BC7A3D2D0E77}" type="presParOf" srcId="{E8DDD258-1BD4-48E2-8C25-3B9C31D002D8}" destId="{DB986AFD-8015-4847-9B18-28517843D067}" srcOrd="11" destOrd="0" presId="urn:microsoft.com/office/officeart/2005/8/layout/default"/>
    <dgm:cxn modelId="{6969EE0F-AD6A-48BE-86EF-915FF89FCC83}" type="presParOf" srcId="{E8DDD258-1BD4-48E2-8C25-3B9C31D002D8}" destId="{9D46F616-9687-4CCF-ABD3-B2C943E7E260}" srcOrd="12" destOrd="0" presId="urn:microsoft.com/office/officeart/2005/8/layout/default"/>
    <dgm:cxn modelId="{B517ED7E-3248-4E5E-A9DC-977AE1133D97}" type="presParOf" srcId="{E8DDD258-1BD4-48E2-8C25-3B9C31D002D8}" destId="{685E2F8A-A61E-4CB8-A4BE-7E0C2772B3E4}" srcOrd="13" destOrd="0" presId="urn:microsoft.com/office/officeart/2005/8/layout/default"/>
    <dgm:cxn modelId="{48F57304-AF8C-4001-BECC-A1FA28714085}" type="presParOf" srcId="{E8DDD258-1BD4-48E2-8C25-3B9C31D002D8}" destId="{EC8FE74C-3C2A-4349-939B-8AB5304001E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3E4559-4A02-480E-A796-AD01FC2F1DD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7C752EA-863A-46C7-B509-984EC96F0A12}">
      <dgm:prSet/>
      <dgm:spPr/>
      <dgm:t>
        <a:bodyPr/>
        <a:lstStyle/>
        <a:p>
          <a:r>
            <a:rPr lang="da-DK" dirty="0"/>
            <a:t>Hav ikke for travlt, man kan ikke bare være venner med det samme</a:t>
          </a:r>
          <a:endParaRPr lang="en-US" dirty="0"/>
        </a:p>
      </dgm:t>
    </dgm:pt>
    <dgm:pt modelId="{BBC094D8-9FB1-4D7A-AFE1-C1FECF188F62}" type="parTrans" cxnId="{25D08A67-16EC-496C-B4CD-CCB4D97C706D}">
      <dgm:prSet/>
      <dgm:spPr/>
      <dgm:t>
        <a:bodyPr/>
        <a:lstStyle/>
        <a:p>
          <a:endParaRPr lang="en-US"/>
        </a:p>
      </dgm:t>
    </dgm:pt>
    <dgm:pt modelId="{3A450D91-8762-48E0-A34F-6C0DEABC0C48}" type="sibTrans" cxnId="{25D08A67-16EC-496C-B4CD-CCB4D97C706D}">
      <dgm:prSet/>
      <dgm:spPr/>
      <dgm:t>
        <a:bodyPr/>
        <a:lstStyle/>
        <a:p>
          <a:endParaRPr lang="en-US"/>
        </a:p>
      </dgm:t>
    </dgm:pt>
    <dgm:pt modelId="{A2F83AFF-7DB0-465B-8DE1-EA3A52802059}">
      <dgm:prSet/>
      <dgm:spPr/>
      <dgm:t>
        <a:bodyPr/>
        <a:lstStyle/>
        <a:p>
          <a:r>
            <a:rPr lang="da-DK" dirty="0"/>
            <a:t>Vær dig selv. En påtaget rolle bliver gennemskuet. </a:t>
          </a:r>
          <a:endParaRPr lang="en-US" dirty="0"/>
        </a:p>
      </dgm:t>
    </dgm:pt>
    <dgm:pt modelId="{3A35EC51-6182-494F-95D8-48B7D322724D}" type="parTrans" cxnId="{C0837893-B699-4954-8C34-0BEEBBFC5CF1}">
      <dgm:prSet/>
      <dgm:spPr/>
      <dgm:t>
        <a:bodyPr/>
        <a:lstStyle/>
        <a:p>
          <a:endParaRPr lang="en-US"/>
        </a:p>
      </dgm:t>
    </dgm:pt>
    <dgm:pt modelId="{269C9B7D-3830-4816-9C46-40701C002AB1}" type="sibTrans" cxnId="{C0837893-B699-4954-8C34-0BEEBBFC5CF1}">
      <dgm:prSet/>
      <dgm:spPr/>
      <dgm:t>
        <a:bodyPr/>
        <a:lstStyle/>
        <a:p>
          <a:endParaRPr lang="en-US"/>
        </a:p>
      </dgm:t>
    </dgm:pt>
    <dgm:pt modelId="{84957EE1-8CA6-462D-AC4B-2900F7D5E7BC}">
      <dgm:prSet/>
      <dgm:spPr/>
      <dgm:t>
        <a:bodyPr/>
        <a:lstStyle/>
        <a:p>
          <a:r>
            <a:rPr lang="en-US" dirty="0" err="1"/>
            <a:t>Spørg</a:t>
          </a:r>
          <a:r>
            <a:rPr lang="en-US" dirty="0"/>
            <a:t> </a:t>
          </a:r>
          <a:r>
            <a:rPr lang="en-US" dirty="0" err="1"/>
            <a:t>ind</a:t>
          </a:r>
          <a:r>
            <a:rPr lang="en-US" dirty="0"/>
            <a:t> </a:t>
          </a:r>
          <a:r>
            <a:rPr lang="en-US" dirty="0" err="1"/>
            <a:t>til</a:t>
          </a:r>
          <a:r>
            <a:rPr lang="en-US" dirty="0"/>
            <a:t> </a:t>
          </a:r>
          <a:r>
            <a:rPr lang="en-US" dirty="0" err="1"/>
            <a:t>drømme</a:t>
          </a:r>
          <a:r>
            <a:rPr lang="en-US" dirty="0"/>
            <a:t>, tanker, </a:t>
          </a:r>
          <a:r>
            <a:rPr lang="en-US" dirty="0" err="1"/>
            <a:t>ønsker</a:t>
          </a:r>
          <a:r>
            <a:rPr lang="en-US" dirty="0"/>
            <a:t>, </a:t>
          </a:r>
          <a:r>
            <a:rPr lang="en-US" dirty="0" err="1"/>
            <a:t>fremtid</a:t>
          </a:r>
          <a:r>
            <a:rPr lang="en-US" dirty="0"/>
            <a:t> </a:t>
          </a:r>
          <a:r>
            <a:rPr lang="en-US" dirty="0" err="1"/>
            <a:t>osv</a:t>
          </a:r>
          <a:r>
            <a:rPr lang="en-US" dirty="0"/>
            <a:t> !</a:t>
          </a:r>
        </a:p>
      </dgm:t>
    </dgm:pt>
    <dgm:pt modelId="{C153B095-3F25-4722-99D4-FE03736DAB40}" type="parTrans" cxnId="{42922E54-2618-4C7A-A095-B74F3F9D39C4}">
      <dgm:prSet/>
      <dgm:spPr/>
      <dgm:t>
        <a:bodyPr/>
        <a:lstStyle/>
        <a:p>
          <a:endParaRPr lang="en-US"/>
        </a:p>
      </dgm:t>
    </dgm:pt>
    <dgm:pt modelId="{07D23849-24E0-4AF3-9634-C2526EFB4C98}" type="sibTrans" cxnId="{42922E54-2618-4C7A-A095-B74F3F9D39C4}">
      <dgm:prSet/>
      <dgm:spPr/>
      <dgm:t>
        <a:bodyPr/>
        <a:lstStyle/>
        <a:p>
          <a:endParaRPr lang="en-US"/>
        </a:p>
      </dgm:t>
    </dgm:pt>
    <dgm:pt modelId="{06B91797-F884-4217-8F22-191E34E6CC6A}">
      <dgm:prSet/>
      <dgm:spPr/>
      <dgm:t>
        <a:bodyPr/>
        <a:lstStyle/>
        <a:p>
          <a:r>
            <a:rPr lang="da-DK"/>
            <a:t>Tilgiv, pas på ikke at være for sort/hvid</a:t>
          </a:r>
          <a:endParaRPr lang="en-US"/>
        </a:p>
      </dgm:t>
    </dgm:pt>
    <dgm:pt modelId="{FE1FC0DD-F3F7-407B-8040-4A05431B586B}" type="parTrans" cxnId="{1760826D-631F-4AE7-B66E-12A0A594E034}">
      <dgm:prSet/>
      <dgm:spPr/>
      <dgm:t>
        <a:bodyPr/>
        <a:lstStyle/>
        <a:p>
          <a:endParaRPr lang="en-US"/>
        </a:p>
      </dgm:t>
    </dgm:pt>
    <dgm:pt modelId="{E4768A16-8C7E-479D-8ACF-51A0A25C92C6}" type="sibTrans" cxnId="{1760826D-631F-4AE7-B66E-12A0A594E034}">
      <dgm:prSet/>
      <dgm:spPr/>
      <dgm:t>
        <a:bodyPr/>
        <a:lstStyle/>
        <a:p>
          <a:endParaRPr lang="en-US"/>
        </a:p>
      </dgm:t>
    </dgm:pt>
    <dgm:pt modelId="{6AA7C636-A16C-44CF-816E-E096D5412785}">
      <dgm:prSet/>
      <dgm:spPr/>
      <dgm:t>
        <a:bodyPr/>
        <a:lstStyle/>
        <a:p>
          <a:r>
            <a:rPr lang="da-DK" dirty="0"/>
            <a:t>Husk fødselsdag!</a:t>
          </a:r>
        </a:p>
        <a:p>
          <a:r>
            <a:rPr lang="da-DK" dirty="0"/>
            <a:t>Mennesker kan godt lide at få opmærksomhed</a:t>
          </a:r>
          <a:endParaRPr lang="en-US" dirty="0"/>
        </a:p>
      </dgm:t>
    </dgm:pt>
    <dgm:pt modelId="{DAD24397-C46D-49CF-B54C-D05286CFE079}" type="parTrans" cxnId="{B57635CA-E67D-49FA-BDFE-30818F60904E}">
      <dgm:prSet/>
      <dgm:spPr/>
      <dgm:t>
        <a:bodyPr/>
        <a:lstStyle/>
        <a:p>
          <a:endParaRPr lang="en-US"/>
        </a:p>
      </dgm:t>
    </dgm:pt>
    <dgm:pt modelId="{C280FEA3-8546-434B-AB97-08A60F9DF8A1}" type="sibTrans" cxnId="{B57635CA-E67D-49FA-BDFE-30818F60904E}">
      <dgm:prSet/>
      <dgm:spPr/>
      <dgm:t>
        <a:bodyPr/>
        <a:lstStyle/>
        <a:p>
          <a:endParaRPr lang="en-US"/>
        </a:p>
      </dgm:t>
    </dgm:pt>
    <dgm:pt modelId="{5E8EF551-3B33-4BFF-9839-B2DA379996DE}">
      <dgm:prSet/>
      <dgm:spPr/>
      <dgm:t>
        <a:bodyPr/>
        <a:lstStyle/>
        <a:p>
          <a:r>
            <a:rPr lang="da-DK" dirty="0"/>
            <a:t>Nærighed er no go!</a:t>
          </a:r>
        </a:p>
        <a:p>
          <a:r>
            <a:rPr lang="da-DK" dirty="0"/>
            <a:t>Hold aftaler!</a:t>
          </a:r>
          <a:endParaRPr lang="en-US" dirty="0"/>
        </a:p>
      </dgm:t>
    </dgm:pt>
    <dgm:pt modelId="{10D7B9C4-C93C-4F90-8B47-D2742FCBF1CC}" type="parTrans" cxnId="{7D8C1CD7-8559-47C1-A0EB-10B6C6878431}">
      <dgm:prSet/>
      <dgm:spPr/>
      <dgm:t>
        <a:bodyPr/>
        <a:lstStyle/>
        <a:p>
          <a:endParaRPr lang="en-US"/>
        </a:p>
      </dgm:t>
    </dgm:pt>
    <dgm:pt modelId="{2F4882ED-73A0-40C0-998C-BB0AC1263B84}" type="sibTrans" cxnId="{7D8C1CD7-8559-47C1-A0EB-10B6C6878431}">
      <dgm:prSet/>
      <dgm:spPr/>
      <dgm:t>
        <a:bodyPr/>
        <a:lstStyle/>
        <a:p>
          <a:endParaRPr lang="en-US"/>
        </a:p>
      </dgm:t>
    </dgm:pt>
    <dgm:pt modelId="{54AA8EDC-04B9-4267-A8AE-F36A0E0C14B9}">
      <dgm:prSet/>
      <dgm:spPr/>
      <dgm:t>
        <a:bodyPr/>
        <a:lstStyle/>
        <a:p>
          <a:r>
            <a:rPr lang="da-DK" dirty="0"/>
            <a:t>Bare lyt og hav ikke hele tiden travlt med at sidde og tænke på hvad du skal sige i næste øjeblik. Let it flow!</a:t>
          </a:r>
          <a:endParaRPr lang="en-US" dirty="0"/>
        </a:p>
      </dgm:t>
    </dgm:pt>
    <dgm:pt modelId="{CDAFEE74-E106-4CFD-8833-5A3F597A9904}" type="parTrans" cxnId="{BFADFF9A-F1D8-4FDB-814A-348B6B802934}">
      <dgm:prSet/>
      <dgm:spPr/>
      <dgm:t>
        <a:bodyPr/>
        <a:lstStyle/>
        <a:p>
          <a:endParaRPr lang="en-US"/>
        </a:p>
      </dgm:t>
    </dgm:pt>
    <dgm:pt modelId="{D26F6DF7-44F7-4EE3-B615-DCC30AD2B78C}" type="sibTrans" cxnId="{BFADFF9A-F1D8-4FDB-814A-348B6B802934}">
      <dgm:prSet/>
      <dgm:spPr/>
      <dgm:t>
        <a:bodyPr/>
        <a:lstStyle/>
        <a:p>
          <a:endParaRPr lang="en-US"/>
        </a:p>
      </dgm:t>
    </dgm:pt>
    <dgm:pt modelId="{67B1B255-EFCB-41F3-A793-707F4CFB0B10}">
      <dgm:prSet/>
      <dgm:spPr/>
      <dgm:t>
        <a:bodyPr/>
        <a:lstStyle/>
        <a:p>
          <a:r>
            <a:rPr lang="da-DK"/>
            <a:t>Brug kalenderen på din mobil. Evt. tilbagevende handling, ring/skriv/kontakt.</a:t>
          </a:r>
          <a:endParaRPr lang="en-US"/>
        </a:p>
      </dgm:t>
    </dgm:pt>
    <dgm:pt modelId="{41F3EE3D-25A2-4945-BB6D-3060AB5B757C}" type="parTrans" cxnId="{8F65385C-1D84-4642-997B-999A4B5950DC}">
      <dgm:prSet/>
      <dgm:spPr/>
      <dgm:t>
        <a:bodyPr/>
        <a:lstStyle/>
        <a:p>
          <a:endParaRPr lang="en-US"/>
        </a:p>
      </dgm:t>
    </dgm:pt>
    <dgm:pt modelId="{9FFDEDF7-702F-4277-8E0A-E107C1FDE8CE}" type="sibTrans" cxnId="{8F65385C-1D84-4642-997B-999A4B5950DC}">
      <dgm:prSet/>
      <dgm:spPr/>
      <dgm:t>
        <a:bodyPr/>
        <a:lstStyle/>
        <a:p>
          <a:endParaRPr lang="en-US"/>
        </a:p>
      </dgm:t>
    </dgm:pt>
    <dgm:pt modelId="{E2015B3F-C567-4AB8-8AE7-2CEF0B306425}">
      <dgm:prSet/>
      <dgm:spPr/>
      <dgm:t>
        <a:bodyPr/>
        <a:lstStyle/>
        <a:p>
          <a:r>
            <a:rPr lang="da-DK" dirty="0"/>
            <a:t>Inviter din ven ud! Biograf etc. Initiativ vil blive påskønnet! </a:t>
          </a:r>
          <a:endParaRPr lang="en-US" dirty="0"/>
        </a:p>
      </dgm:t>
    </dgm:pt>
    <dgm:pt modelId="{8BFCBCE0-0650-4777-BD75-DAE37D4BBC0A}" type="parTrans" cxnId="{2C78D834-21E9-4AF1-8AFB-A04F41DBAC34}">
      <dgm:prSet/>
      <dgm:spPr/>
      <dgm:t>
        <a:bodyPr/>
        <a:lstStyle/>
        <a:p>
          <a:endParaRPr lang="en-US"/>
        </a:p>
      </dgm:t>
    </dgm:pt>
    <dgm:pt modelId="{74732C33-C350-4BE8-A806-7B2E4639DE05}" type="sibTrans" cxnId="{2C78D834-21E9-4AF1-8AFB-A04F41DBAC34}">
      <dgm:prSet/>
      <dgm:spPr/>
      <dgm:t>
        <a:bodyPr/>
        <a:lstStyle/>
        <a:p>
          <a:endParaRPr lang="en-US"/>
        </a:p>
      </dgm:t>
    </dgm:pt>
    <dgm:pt modelId="{400FDBD0-375A-4FA6-8450-194D54E6DC91}">
      <dgm:prSet/>
      <dgm:spPr/>
      <dgm:t>
        <a:bodyPr/>
        <a:lstStyle/>
        <a:p>
          <a:r>
            <a:rPr lang="da-DK"/>
            <a:t>Vær positiv. Absolut ingen gider at være sammen med en der er negativ.</a:t>
          </a:r>
          <a:endParaRPr lang="en-US"/>
        </a:p>
      </dgm:t>
    </dgm:pt>
    <dgm:pt modelId="{ABEF2435-7A90-449E-91EE-47727794951B}" type="parTrans" cxnId="{5ECECE5C-13BD-49A7-902A-1BC3B314FC77}">
      <dgm:prSet/>
      <dgm:spPr/>
      <dgm:t>
        <a:bodyPr/>
        <a:lstStyle/>
        <a:p>
          <a:endParaRPr lang="en-US"/>
        </a:p>
      </dgm:t>
    </dgm:pt>
    <dgm:pt modelId="{365799B2-81F0-4D85-BDE3-A05E6BB764C2}" type="sibTrans" cxnId="{5ECECE5C-13BD-49A7-902A-1BC3B314FC77}">
      <dgm:prSet/>
      <dgm:spPr/>
      <dgm:t>
        <a:bodyPr/>
        <a:lstStyle/>
        <a:p>
          <a:endParaRPr lang="en-US"/>
        </a:p>
      </dgm:t>
    </dgm:pt>
    <dgm:pt modelId="{DF7FED27-8349-4650-8AEA-638220420216}">
      <dgm:prSet/>
      <dgm:spPr/>
      <dgm:t>
        <a:bodyPr/>
        <a:lstStyle/>
        <a:p>
          <a:r>
            <a:rPr lang="da-DK" dirty="0"/>
            <a:t>Respekter den andens politiske holdninger etc. Rum den anden!</a:t>
          </a:r>
          <a:endParaRPr lang="en-US" dirty="0"/>
        </a:p>
      </dgm:t>
    </dgm:pt>
    <dgm:pt modelId="{0BAABBD6-C617-40FE-813A-1FC9518C1C22}" type="parTrans" cxnId="{FC33FF99-E927-47FA-BBE3-C12DC476D3BC}">
      <dgm:prSet/>
      <dgm:spPr/>
      <dgm:t>
        <a:bodyPr/>
        <a:lstStyle/>
        <a:p>
          <a:endParaRPr lang="en-US"/>
        </a:p>
      </dgm:t>
    </dgm:pt>
    <dgm:pt modelId="{EC5459AA-3FC6-4BB9-8C7F-F8C8259F071A}" type="sibTrans" cxnId="{FC33FF99-E927-47FA-BBE3-C12DC476D3BC}">
      <dgm:prSet/>
      <dgm:spPr/>
      <dgm:t>
        <a:bodyPr/>
        <a:lstStyle/>
        <a:p>
          <a:endParaRPr lang="en-US"/>
        </a:p>
      </dgm:t>
    </dgm:pt>
    <dgm:pt modelId="{8F1F0D15-E7D8-49BE-84F3-8119996A0CCE}" type="pres">
      <dgm:prSet presAssocID="{483E4559-4A02-480E-A796-AD01FC2F1DD9}" presName="diagram" presStyleCnt="0">
        <dgm:presLayoutVars>
          <dgm:dir/>
          <dgm:resizeHandles val="exact"/>
        </dgm:presLayoutVars>
      </dgm:prSet>
      <dgm:spPr/>
    </dgm:pt>
    <dgm:pt modelId="{B2124DE5-3F3E-4DB0-B4BF-BDEA15641620}" type="pres">
      <dgm:prSet presAssocID="{87C752EA-863A-46C7-B509-984EC96F0A12}" presName="node" presStyleLbl="node1" presStyleIdx="0" presStyleCnt="11">
        <dgm:presLayoutVars>
          <dgm:bulletEnabled val="1"/>
        </dgm:presLayoutVars>
      </dgm:prSet>
      <dgm:spPr/>
    </dgm:pt>
    <dgm:pt modelId="{39270964-0026-4C55-98EB-ECB9DC40EB28}" type="pres">
      <dgm:prSet presAssocID="{3A450D91-8762-48E0-A34F-6C0DEABC0C48}" presName="sibTrans" presStyleCnt="0"/>
      <dgm:spPr/>
    </dgm:pt>
    <dgm:pt modelId="{C07A2EE3-6A2F-4FD6-BFF5-2ADBA732ABCA}" type="pres">
      <dgm:prSet presAssocID="{A2F83AFF-7DB0-465B-8DE1-EA3A52802059}" presName="node" presStyleLbl="node1" presStyleIdx="1" presStyleCnt="11">
        <dgm:presLayoutVars>
          <dgm:bulletEnabled val="1"/>
        </dgm:presLayoutVars>
      </dgm:prSet>
      <dgm:spPr/>
    </dgm:pt>
    <dgm:pt modelId="{CBF4DB3E-920D-4BED-8C40-D1053331B025}" type="pres">
      <dgm:prSet presAssocID="{269C9B7D-3830-4816-9C46-40701C002AB1}" presName="sibTrans" presStyleCnt="0"/>
      <dgm:spPr/>
    </dgm:pt>
    <dgm:pt modelId="{EF3715F3-7C48-4384-A8F2-93834BB6A192}" type="pres">
      <dgm:prSet presAssocID="{84957EE1-8CA6-462D-AC4B-2900F7D5E7BC}" presName="node" presStyleLbl="node1" presStyleIdx="2" presStyleCnt="11">
        <dgm:presLayoutVars>
          <dgm:bulletEnabled val="1"/>
        </dgm:presLayoutVars>
      </dgm:prSet>
      <dgm:spPr/>
    </dgm:pt>
    <dgm:pt modelId="{BC7D9629-C076-4BCB-B85E-13102EDE05E5}" type="pres">
      <dgm:prSet presAssocID="{07D23849-24E0-4AF3-9634-C2526EFB4C98}" presName="sibTrans" presStyleCnt="0"/>
      <dgm:spPr/>
    </dgm:pt>
    <dgm:pt modelId="{2BFAAAA0-0819-4BE8-B6D5-7B09C09E422C}" type="pres">
      <dgm:prSet presAssocID="{06B91797-F884-4217-8F22-191E34E6CC6A}" presName="node" presStyleLbl="node1" presStyleIdx="3" presStyleCnt="11">
        <dgm:presLayoutVars>
          <dgm:bulletEnabled val="1"/>
        </dgm:presLayoutVars>
      </dgm:prSet>
      <dgm:spPr/>
    </dgm:pt>
    <dgm:pt modelId="{A47554EE-9485-4A65-892A-84CB06C8F9F3}" type="pres">
      <dgm:prSet presAssocID="{E4768A16-8C7E-479D-8ACF-51A0A25C92C6}" presName="sibTrans" presStyleCnt="0"/>
      <dgm:spPr/>
    </dgm:pt>
    <dgm:pt modelId="{413C664E-AA21-485E-AADD-5617CE25459C}" type="pres">
      <dgm:prSet presAssocID="{6AA7C636-A16C-44CF-816E-E096D5412785}" presName="node" presStyleLbl="node1" presStyleIdx="4" presStyleCnt="11">
        <dgm:presLayoutVars>
          <dgm:bulletEnabled val="1"/>
        </dgm:presLayoutVars>
      </dgm:prSet>
      <dgm:spPr/>
    </dgm:pt>
    <dgm:pt modelId="{FFD866A2-B7C2-486D-B8B9-BDEF47061F8E}" type="pres">
      <dgm:prSet presAssocID="{C280FEA3-8546-434B-AB97-08A60F9DF8A1}" presName="sibTrans" presStyleCnt="0"/>
      <dgm:spPr/>
    </dgm:pt>
    <dgm:pt modelId="{065CEA60-C9A9-4049-A80C-5C473A8A20F5}" type="pres">
      <dgm:prSet presAssocID="{5E8EF551-3B33-4BFF-9839-B2DA379996DE}" presName="node" presStyleLbl="node1" presStyleIdx="5" presStyleCnt="11">
        <dgm:presLayoutVars>
          <dgm:bulletEnabled val="1"/>
        </dgm:presLayoutVars>
      </dgm:prSet>
      <dgm:spPr/>
    </dgm:pt>
    <dgm:pt modelId="{7B9383D9-D6C5-4B08-8138-B56F19A716A1}" type="pres">
      <dgm:prSet presAssocID="{2F4882ED-73A0-40C0-998C-BB0AC1263B84}" presName="sibTrans" presStyleCnt="0"/>
      <dgm:spPr/>
    </dgm:pt>
    <dgm:pt modelId="{821ECE7E-3948-4097-859A-C8CBA225787D}" type="pres">
      <dgm:prSet presAssocID="{54AA8EDC-04B9-4267-A8AE-F36A0E0C14B9}" presName="node" presStyleLbl="node1" presStyleIdx="6" presStyleCnt="11">
        <dgm:presLayoutVars>
          <dgm:bulletEnabled val="1"/>
        </dgm:presLayoutVars>
      </dgm:prSet>
      <dgm:spPr/>
    </dgm:pt>
    <dgm:pt modelId="{5CBE73E0-74E1-4B4B-ACDF-C8B4F31C7831}" type="pres">
      <dgm:prSet presAssocID="{D26F6DF7-44F7-4EE3-B615-DCC30AD2B78C}" presName="sibTrans" presStyleCnt="0"/>
      <dgm:spPr/>
    </dgm:pt>
    <dgm:pt modelId="{2BCD4BD4-BE45-4BDE-888A-377FCA7EA25A}" type="pres">
      <dgm:prSet presAssocID="{67B1B255-EFCB-41F3-A793-707F4CFB0B10}" presName="node" presStyleLbl="node1" presStyleIdx="7" presStyleCnt="11">
        <dgm:presLayoutVars>
          <dgm:bulletEnabled val="1"/>
        </dgm:presLayoutVars>
      </dgm:prSet>
      <dgm:spPr/>
    </dgm:pt>
    <dgm:pt modelId="{847F0EF1-D82D-4317-99B7-E342E06FC422}" type="pres">
      <dgm:prSet presAssocID="{9FFDEDF7-702F-4277-8E0A-E107C1FDE8CE}" presName="sibTrans" presStyleCnt="0"/>
      <dgm:spPr/>
    </dgm:pt>
    <dgm:pt modelId="{C6999F4D-97C3-48A8-BF9C-AE374E6A9765}" type="pres">
      <dgm:prSet presAssocID="{E2015B3F-C567-4AB8-8AE7-2CEF0B306425}" presName="node" presStyleLbl="node1" presStyleIdx="8" presStyleCnt="11">
        <dgm:presLayoutVars>
          <dgm:bulletEnabled val="1"/>
        </dgm:presLayoutVars>
      </dgm:prSet>
      <dgm:spPr/>
    </dgm:pt>
    <dgm:pt modelId="{90478525-A38F-4526-85D7-7D481ECC86D8}" type="pres">
      <dgm:prSet presAssocID="{74732C33-C350-4BE8-A806-7B2E4639DE05}" presName="sibTrans" presStyleCnt="0"/>
      <dgm:spPr/>
    </dgm:pt>
    <dgm:pt modelId="{12D898C5-15BD-47A8-B707-55D55F4BEA44}" type="pres">
      <dgm:prSet presAssocID="{400FDBD0-375A-4FA6-8450-194D54E6DC91}" presName="node" presStyleLbl="node1" presStyleIdx="9" presStyleCnt="11">
        <dgm:presLayoutVars>
          <dgm:bulletEnabled val="1"/>
        </dgm:presLayoutVars>
      </dgm:prSet>
      <dgm:spPr/>
    </dgm:pt>
    <dgm:pt modelId="{94984FD8-17C9-428C-87EF-DAD12B902B8D}" type="pres">
      <dgm:prSet presAssocID="{365799B2-81F0-4D85-BDE3-A05E6BB764C2}" presName="sibTrans" presStyleCnt="0"/>
      <dgm:spPr/>
    </dgm:pt>
    <dgm:pt modelId="{39FA0DE2-C047-4507-91A1-B4ECC8D53403}" type="pres">
      <dgm:prSet presAssocID="{DF7FED27-8349-4650-8AEA-638220420216}" presName="node" presStyleLbl="node1" presStyleIdx="10" presStyleCnt="11">
        <dgm:presLayoutVars>
          <dgm:bulletEnabled val="1"/>
        </dgm:presLayoutVars>
      </dgm:prSet>
      <dgm:spPr/>
    </dgm:pt>
  </dgm:ptLst>
  <dgm:cxnLst>
    <dgm:cxn modelId="{ADFD0709-61BA-45CA-9909-2D30AD653B50}" type="presOf" srcId="{DF7FED27-8349-4650-8AEA-638220420216}" destId="{39FA0DE2-C047-4507-91A1-B4ECC8D53403}" srcOrd="0" destOrd="0" presId="urn:microsoft.com/office/officeart/2005/8/layout/default"/>
    <dgm:cxn modelId="{AEBAF40C-A1CC-43B1-B3B5-FBA94E15EEBB}" type="presOf" srcId="{6AA7C636-A16C-44CF-816E-E096D5412785}" destId="{413C664E-AA21-485E-AADD-5617CE25459C}" srcOrd="0" destOrd="0" presId="urn:microsoft.com/office/officeart/2005/8/layout/default"/>
    <dgm:cxn modelId="{AA46AC12-0BE3-42AB-98AC-DFA37B7DB4D7}" type="presOf" srcId="{06B91797-F884-4217-8F22-191E34E6CC6A}" destId="{2BFAAAA0-0819-4BE8-B6D5-7B09C09E422C}" srcOrd="0" destOrd="0" presId="urn:microsoft.com/office/officeart/2005/8/layout/default"/>
    <dgm:cxn modelId="{F2C2B224-8C2F-4AAA-8537-5F47FA73FF29}" type="presOf" srcId="{5E8EF551-3B33-4BFF-9839-B2DA379996DE}" destId="{065CEA60-C9A9-4049-A80C-5C473A8A20F5}" srcOrd="0" destOrd="0" presId="urn:microsoft.com/office/officeart/2005/8/layout/default"/>
    <dgm:cxn modelId="{2C78D834-21E9-4AF1-8AFB-A04F41DBAC34}" srcId="{483E4559-4A02-480E-A796-AD01FC2F1DD9}" destId="{E2015B3F-C567-4AB8-8AE7-2CEF0B306425}" srcOrd="8" destOrd="0" parTransId="{8BFCBCE0-0650-4777-BD75-DAE37D4BBC0A}" sibTransId="{74732C33-C350-4BE8-A806-7B2E4639DE05}"/>
    <dgm:cxn modelId="{542C3B3E-6711-4E89-BD3F-106D5924E92B}" type="presOf" srcId="{E2015B3F-C567-4AB8-8AE7-2CEF0B306425}" destId="{C6999F4D-97C3-48A8-BF9C-AE374E6A9765}" srcOrd="0" destOrd="0" presId="urn:microsoft.com/office/officeart/2005/8/layout/default"/>
    <dgm:cxn modelId="{8F65385C-1D84-4642-997B-999A4B5950DC}" srcId="{483E4559-4A02-480E-A796-AD01FC2F1DD9}" destId="{67B1B255-EFCB-41F3-A793-707F4CFB0B10}" srcOrd="7" destOrd="0" parTransId="{41F3EE3D-25A2-4945-BB6D-3060AB5B757C}" sibTransId="{9FFDEDF7-702F-4277-8E0A-E107C1FDE8CE}"/>
    <dgm:cxn modelId="{5ECECE5C-13BD-49A7-902A-1BC3B314FC77}" srcId="{483E4559-4A02-480E-A796-AD01FC2F1DD9}" destId="{400FDBD0-375A-4FA6-8450-194D54E6DC91}" srcOrd="9" destOrd="0" parTransId="{ABEF2435-7A90-449E-91EE-47727794951B}" sibTransId="{365799B2-81F0-4D85-BDE3-A05E6BB764C2}"/>
    <dgm:cxn modelId="{25D08A67-16EC-496C-B4CD-CCB4D97C706D}" srcId="{483E4559-4A02-480E-A796-AD01FC2F1DD9}" destId="{87C752EA-863A-46C7-B509-984EC96F0A12}" srcOrd="0" destOrd="0" parTransId="{BBC094D8-9FB1-4D7A-AFE1-C1FECF188F62}" sibTransId="{3A450D91-8762-48E0-A34F-6C0DEABC0C48}"/>
    <dgm:cxn modelId="{79FCBD4C-6B9C-451C-8792-129816C70BF7}" type="presOf" srcId="{483E4559-4A02-480E-A796-AD01FC2F1DD9}" destId="{8F1F0D15-E7D8-49BE-84F3-8119996A0CCE}" srcOrd="0" destOrd="0" presId="urn:microsoft.com/office/officeart/2005/8/layout/default"/>
    <dgm:cxn modelId="{1760826D-631F-4AE7-B66E-12A0A594E034}" srcId="{483E4559-4A02-480E-A796-AD01FC2F1DD9}" destId="{06B91797-F884-4217-8F22-191E34E6CC6A}" srcOrd="3" destOrd="0" parTransId="{FE1FC0DD-F3F7-407B-8040-4A05431B586B}" sibTransId="{E4768A16-8C7E-479D-8ACF-51A0A25C92C6}"/>
    <dgm:cxn modelId="{42922E54-2618-4C7A-A095-B74F3F9D39C4}" srcId="{483E4559-4A02-480E-A796-AD01FC2F1DD9}" destId="{84957EE1-8CA6-462D-AC4B-2900F7D5E7BC}" srcOrd="2" destOrd="0" parTransId="{C153B095-3F25-4722-99D4-FE03736DAB40}" sibTransId="{07D23849-24E0-4AF3-9634-C2526EFB4C98}"/>
    <dgm:cxn modelId="{9242117A-8154-455B-A8CB-E2D2316CDA91}" type="presOf" srcId="{54AA8EDC-04B9-4267-A8AE-F36A0E0C14B9}" destId="{821ECE7E-3948-4097-859A-C8CBA225787D}" srcOrd="0" destOrd="0" presId="urn:microsoft.com/office/officeart/2005/8/layout/default"/>
    <dgm:cxn modelId="{B91F0C91-CBD7-4246-80D4-3EA44D0A5166}" type="presOf" srcId="{400FDBD0-375A-4FA6-8450-194D54E6DC91}" destId="{12D898C5-15BD-47A8-B707-55D55F4BEA44}" srcOrd="0" destOrd="0" presId="urn:microsoft.com/office/officeart/2005/8/layout/default"/>
    <dgm:cxn modelId="{C0837893-B699-4954-8C34-0BEEBBFC5CF1}" srcId="{483E4559-4A02-480E-A796-AD01FC2F1DD9}" destId="{A2F83AFF-7DB0-465B-8DE1-EA3A52802059}" srcOrd="1" destOrd="0" parTransId="{3A35EC51-6182-494F-95D8-48B7D322724D}" sibTransId="{269C9B7D-3830-4816-9C46-40701C002AB1}"/>
    <dgm:cxn modelId="{FC33FF99-E927-47FA-BBE3-C12DC476D3BC}" srcId="{483E4559-4A02-480E-A796-AD01FC2F1DD9}" destId="{DF7FED27-8349-4650-8AEA-638220420216}" srcOrd="10" destOrd="0" parTransId="{0BAABBD6-C617-40FE-813A-1FC9518C1C22}" sibTransId="{EC5459AA-3FC6-4BB9-8C7F-F8C8259F071A}"/>
    <dgm:cxn modelId="{BFADFF9A-F1D8-4FDB-814A-348B6B802934}" srcId="{483E4559-4A02-480E-A796-AD01FC2F1DD9}" destId="{54AA8EDC-04B9-4267-A8AE-F36A0E0C14B9}" srcOrd="6" destOrd="0" parTransId="{CDAFEE74-E106-4CFD-8833-5A3F597A9904}" sibTransId="{D26F6DF7-44F7-4EE3-B615-DCC30AD2B78C}"/>
    <dgm:cxn modelId="{6D5C3FA4-AB94-4898-98E7-1FF9ED4D300B}" type="presOf" srcId="{67B1B255-EFCB-41F3-A793-707F4CFB0B10}" destId="{2BCD4BD4-BE45-4BDE-888A-377FCA7EA25A}" srcOrd="0" destOrd="0" presId="urn:microsoft.com/office/officeart/2005/8/layout/default"/>
    <dgm:cxn modelId="{C4C369A7-A760-4958-84FB-C2856C0B2F3E}" type="presOf" srcId="{A2F83AFF-7DB0-465B-8DE1-EA3A52802059}" destId="{C07A2EE3-6A2F-4FD6-BFF5-2ADBA732ABCA}" srcOrd="0" destOrd="0" presId="urn:microsoft.com/office/officeart/2005/8/layout/default"/>
    <dgm:cxn modelId="{B57635CA-E67D-49FA-BDFE-30818F60904E}" srcId="{483E4559-4A02-480E-A796-AD01FC2F1DD9}" destId="{6AA7C636-A16C-44CF-816E-E096D5412785}" srcOrd="4" destOrd="0" parTransId="{DAD24397-C46D-49CF-B54C-D05286CFE079}" sibTransId="{C280FEA3-8546-434B-AB97-08A60F9DF8A1}"/>
    <dgm:cxn modelId="{7D8C1CD7-8559-47C1-A0EB-10B6C6878431}" srcId="{483E4559-4A02-480E-A796-AD01FC2F1DD9}" destId="{5E8EF551-3B33-4BFF-9839-B2DA379996DE}" srcOrd="5" destOrd="0" parTransId="{10D7B9C4-C93C-4F90-8B47-D2742FCBF1CC}" sibTransId="{2F4882ED-73A0-40C0-998C-BB0AC1263B84}"/>
    <dgm:cxn modelId="{DB3F30E8-FE3D-4906-A0C9-46EE959F48CB}" type="presOf" srcId="{84957EE1-8CA6-462D-AC4B-2900F7D5E7BC}" destId="{EF3715F3-7C48-4384-A8F2-93834BB6A192}" srcOrd="0" destOrd="0" presId="urn:microsoft.com/office/officeart/2005/8/layout/default"/>
    <dgm:cxn modelId="{BC70E6ED-814F-4F77-82F5-E9241F55D2C3}" type="presOf" srcId="{87C752EA-863A-46C7-B509-984EC96F0A12}" destId="{B2124DE5-3F3E-4DB0-B4BF-BDEA15641620}" srcOrd="0" destOrd="0" presId="urn:microsoft.com/office/officeart/2005/8/layout/default"/>
    <dgm:cxn modelId="{247AD348-CACB-4E64-98E0-CE054180A62A}" type="presParOf" srcId="{8F1F0D15-E7D8-49BE-84F3-8119996A0CCE}" destId="{B2124DE5-3F3E-4DB0-B4BF-BDEA15641620}" srcOrd="0" destOrd="0" presId="urn:microsoft.com/office/officeart/2005/8/layout/default"/>
    <dgm:cxn modelId="{205393EA-1596-4306-8BE3-16BDF07971AA}" type="presParOf" srcId="{8F1F0D15-E7D8-49BE-84F3-8119996A0CCE}" destId="{39270964-0026-4C55-98EB-ECB9DC40EB28}" srcOrd="1" destOrd="0" presId="urn:microsoft.com/office/officeart/2005/8/layout/default"/>
    <dgm:cxn modelId="{9E91612C-4814-48E5-A0FB-A5C8300C4CD6}" type="presParOf" srcId="{8F1F0D15-E7D8-49BE-84F3-8119996A0CCE}" destId="{C07A2EE3-6A2F-4FD6-BFF5-2ADBA732ABCA}" srcOrd="2" destOrd="0" presId="urn:microsoft.com/office/officeart/2005/8/layout/default"/>
    <dgm:cxn modelId="{C5535D4F-C2A9-4B09-B282-8389DAA56160}" type="presParOf" srcId="{8F1F0D15-E7D8-49BE-84F3-8119996A0CCE}" destId="{CBF4DB3E-920D-4BED-8C40-D1053331B025}" srcOrd="3" destOrd="0" presId="urn:microsoft.com/office/officeart/2005/8/layout/default"/>
    <dgm:cxn modelId="{AB7202DF-7E54-411C-823D-2582EC55D6C6}" type="presParOf" srcId="{8F1F0D15-E7D8-49BE-84F3-8119996A0CCE}" destId="{EF3715F3-7C48-4384-A8F2-93834BB6A192}" srcOrd="4" destOrd="0" presId="urn:microsoft.com/office/officeart/2005/8/layout/default"/>
    <dgm:cxn modelId="{AA250067-416F-4047-9C56-08E51B1C796A}" type="presParOf" srcId="{8F1F0D15-E7D8-49BE-84F3-8119996A0CCE}" destId="{BC7D9629-C076-4BCB-B85E-13102EDE05E5}" srcOrd="5" destOrd="0" presId="urn:microsoft.com/office/officeart/2005/8/layout/default"/>
    <dgm:cxn modelId="{420DF15C-514C-44D3-9E90-7C020EA33361}" type="presParOf" srcId="{8F1F0D15-E7D8-49BE-84F3-8119996A0CCE}" destId="{2BFAAAA0-0819-4BE8-B6D5-7B09C09E422C}" srcOrd="6" destOrd="0" presId="urn:microsoft.com/office/officeart/2005/8/layout/default"/>
    <dgm:cxn modelId="{35F375C9-91F1-450B-830E-F9C784087CE5}" type="presParOf" srcId="{8F1F0D15-E7D8-49BE-84F3-8119996A0CCE}" destId="{A47554EE-9485-4A65-892A-84CB06C8F9F3}" srcOrd="7" destOrd="0" presId="urn:microsoft.com/office/officeart/2005/8/layout/default"/>
    <dgm:cxn modelId="{126E363C-79FD-43AE-B0AB-3F978440F9C3}" type="presParOf" srcId="{8F1F0D15-E7D8-49BE-84F3-8119996A0CCE}" destId="{413C664E-AA21-485E-AADD-5617CE25459C}" srcOrd="8" destOrd="0" presId="urn:microsoft.com/office/officeart/2005/8/layout/default"/>
    <dgm:cxn modelId="{4EEAC086-2C40-42C8-AF13-4A670FDD8FE0}" type="presParOf" srcId="{8F1F0D15-E7D8-49BE-84F3-8119996A0CCE}" destId="{FFD866A2-B7C2-486D-B8B9-BDEF47061F8E}" srcOrd="9" destOrd="0" presId="urn:microsoft.com/office/officeart/2005/8/layout/default"/>
    <dgm:cxn modelId="{4A9C3ABB-1F45-4C3E-8DAD-6FC381970AA5}" type="presParOf" srcId="{8F1F0D15-E7D8-49BE-84F3-8119996A0CCE}" destId="{065CEA60-C9A9-4049-A80C-5C473A8A20F5}" srcOrd="10" destOrd="0" presId="urn:microsoft.com/office/officeart/2005/8/layout/default"/>
    <dgm:cxn modelId="{CF99D33A-E7FE-46C9-9B96-EDFC99FD9A11}" type="presParOf" srcId="{8F1F0D15-E7D8-49BE-84F3-8119996A0CCE}" destId="{7B9383D9-D6C5-4B08-8138-B56F19A716A1}" srcOrd="11" destOrd="0" presId="urn:microsoft.com/office/officeart/2005/8/layout/default"/>
    <dgm:cxn modelId="{29EFB973-8F08-49DA-8DEE-831C31001CB5}" type="presParOf" srcId="{8F1F0D15-E7D8-49BE-84F3-8119996A0CCE}" destId="{821ECE7E-3948-4097-859A-C8CBA225787D}" srcOrd="12" destOrd="0" presId="urn:microsoft.com/office/officeart/2005/8/layout/default"/>
    <dgm:cxn modelId="{B2D98D79-CF2E-41EB-9C42-F45151E871B8}" type="presParOf" srcId="{8F1F0D15-E7D8-49BE-84F3-8119996A0CCE}" destId="{5CBE73E0-74E1-4B4B-ACDF-C8B4F31C7831}" srcOrd="13" destOrd="0" presId="urn:microsoft.com/office/officeart/2005/8/layout/default"/>
    <dgm:cxn modelId="{CD014DFF-3B4F-4A04-A3E9-81649B2B526A}" type="presParOf" srcId="{8F1F0D15-E7D8-49BE-84F3-8119996A0CCE}" destId="{2BCD4BD4-BE45-4BDE-888A-377FCA7EA25A}" srcOrd="14" destOrd="0" presId="urn:microsoft.com/office/officeart/2005/8/layout/default"/>
    <dgm:cxn modelId="{2FC6F2FD-3DE4-48E1-80FB-FD20D1A6898A}" type="presParOf" srcId="{8F1F0D15-E7D8-49BE-84F3-8119996A0CCE}" destId="{847F0EF1-D82D-4317-99B7-E342E06FC422}" srcOrd="15" destOrd="0" presId="urn:microsoft.com/office/officeart/2005/8/layout/default"/>
    <dgm:cxn modelId="{FBEDFE2D-1DD3-4AB6-9AF1-C739852CD1F6}" type="presParOf" srcId="{8F1F0D15-E7D8-49BE-84F3-8119996A0CCE}" destId="{C6999F4D-97C3-48A8-BF9C-AE374E6A9765}" srcOrd="16" destOrd="0" presId="urn:microsoft.com/office/officeart/2005/8/layout/default"/>
    <dgm:cxn modelId="{5ACF8ABB-ED7E-495F-8FAB-CE80E7DDA494}" type="presParOf" srcId="{8F1F0D15-E7D8-49BE-84F3-8119996A0CCE}" destId="{90478525-A38F-4526-85D7-7D481ECC86D8}" srcOrd="17" destOrd="0" presId="urn:microsoft.com/office/officeart/2005/8/layout/default"/>
    <dgm:cxn modelId="{D4523DE7-C60B-4B93-924D-4D60FAD823FD}" type="presParOf" srcId="{8F1F0D15-E7D8-49BE-84F3-8119996A0CCE}" destId="{12D898C5-15BD-47A8-B707-55D55F4BEA44}" srcOrd="18" destOrd="0" presId="urn:microsoft.com/office/officeart/2005/8/layout/default"/>
    <dgm:cxn modelId="{FCE87F9E-49CA-4F9E-B659-E7947B494036}" type="presParOf" srcId="{8F1F0D15-E7D8-49BE-84F3-8119996A0CCE}" destId="{94984FD8-17C9-428C-87EF-DAD12B902B8D}" srcOrd="19" destOrd="0" presId="urn:microsoft.com/office/officeart/2005/8/layout/default"/>
    <dgm:cxn modelId="{7617BCC8-84D2-47EA-92E5-13017F2818A6}" type="presParOf" srcId="{8F1F0D15-E7D8-49BE-84F3-8119996A0CCE}" destId="{39FA0DE2-C047-4507-91A1-B4ECC8D53403}"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10ADEC-B02D-4A40-988C-7E2B9AE8854E}"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da-DK"/>
        </a:p>
      </dgm:t>
    </dgm:pt>
    <dgm:pt modelId="{1D1394B8-5537-4EF6-AAD6-E9B1A4F0D74D}">
      <dgm:prSet phldrT="[Tekst]"/>
      <dgm:spPr>
        <a:solidFill>
          <a:srgbClr val="00B050"/>
        </a:solidFill>
      </dgm:spPr>
      <dgm:t>
        <a:bodyPr/>
        <a:lstStyle/>
        <a:p>
          <a:r>
            <a:rPr lang="da-DK" dirty="0"/>
            <a:t>Brug den andens person navn!</a:t>
          </a:r>
        </a:p>
      </dgm:t>
    </dgm:pt>
    <dgm:pt modelId="{5FB68455-B970-4AE2-B6C5-6A11A4FFECBE}" type="parTrans" cxnId="{93CA2CD7-C766-4B79-9E78-BBA6F9296881}">
      <dgm:prSet/>
      <dgm:spPr/>
      <dgm:t>
        <a:bodyPr/>
        <a:lstStyle/>
        <a:p>
          <a:endParaRPr lang="da-DK"/>
        </a:p>
      </dgm:t>
    </dgm:pt>
    <dgm:pt modelId="{2E23721D-677C-462D-80CD-FCFDE85B94E6}" type="sibTrans" cxnId="{93CA2CD7-C766-4B79-9E78-BBA6F9296881}">
      <dgm:prSet/>
      <dgm:spPr/>
      <dgm:t>
        <a:bodyPr/>
        <a:lstStyle/>
        <a:p>
          <a:endParaRPr lang="da-DK"/>
        </a:p>
      </dgm:t>
    </dgm:pt>
    <dgm:pt modelId="{7062B609-E703-4499-BCFF-172BFADC727B}">
      <dgm:prSet phldrT="[Tekst]"/>
      <dgm:spPr>
        <a:solidFill>
          <a:srgbClr val="722CC0"/>
        </a:solidFill>
      </dgm:spPr>
      <dgm:t>
        <a:bodyPr/>
        <a:lstStyle/>
        <a:p>
          <a:r>
            <a:rPr lang="da-DK" dirty="0"/>
            <a:t>Mennesker elsker at blive valideret</a:t>
          </a:r>
        </a:p>
      </dgm:t>
    </dgm:pt>
    <dgm:pt modelId="{04BEDF46-BE4F-4804-B5F9-3D3B86DDD64C}" type="parTrans" cxnId="{3861A6A8-B5CB-4ECB-A5EB-514146EC5232}">
      <dgm:prSet/>
      <dgm:spPr/>
      <dgm:t>
        <a:bodyPr/>
        <a:lstStyle/>
        <a:p>
          <a:endParaRPr lang="da-DK"/>
        </a:p>
      </dgm:t>
    </dgm:pt>
    <dgm:pt modelId="{255E821C-FE91-402D-A41F-117B39CF9EA8}" type="sibTrans" cxnId="{3861A6A8-B5CB-4ECB-A5EB-514146EC5232}">
      <dgm:prSet/>
      <dgm:spPr/>
      <dgm:t>
        <a:bodyPr/>
        <a:lstStyle/>
        <a:p>
          <a:endParaRPr lang="da-DK"/>
        </a:p>
      </dgm:t>
    </dgm:pt>
    <dgm:pt modelId="{5291EE9E-7D1F-46DA-9A43-99EA7CEF0E2F}">
      <dgm:prSet phldrT="[Tekst]"/>
      <dgm:spPr>
        <a:solidFill>
          <a:srgbClr val="00B0F0"/>
        </a:solidFill>
      </dgm:spPr>
      <dgm:t>
        <a:bodyPr/>
        <a:lstStyle/>
        <a:p>
          <a:r>
            <a:rPr lang="da-DK" dirty="0"/>
            <a:t>Match den andens kropssprog</a:t>
          </a:r>
        </a:p>
      </dgm:t>
    </dgm:pt>
    <dgm:pt modelId="{042B4A8B-B097-418A-A5B3-EB933B967F9D}" type="parTrans" cxnId="{CF7B6815-B306-40F5-A9B1-D83565AA0BAD}">
      <dgm:prSet/>
      <dgm:spPr/>
      <dgm:t>
        <a:bodyPr/>
        <a:lstStyle/>
        <a:p>
          <a:endParaRPr lang="da-DK"/>
        </a:p>
      </dgm:t>
    </dgm:pt>
    <dgm:pt modelId="{1D5B960C-44D4-4B44-AC18-2951A71E84BD}" type="sibTrans" cxnId="{CF7B6815-B306-40F5-A9B1-D83565AA0BAD}">
      <dgm:prSet/>
      <dgm:spPr/>
      <dgm:t>
        <a:bodyPr/>
        <a:lstStyle/>
        <a:p>
          <a:endParaRPr lang="da-DK"/>
        </a:p>
      </dgm:t>
    </dgm:pt>
    <dgm:pt modelId="{9D1B6848-1537-4715-B074-B6111FEAB9F3}">
      <dgm:prSet phldrT="[Tekst]"/>
      <dgm:spPr/>
      <dgm:t>
        <a:bodyPr/>
        <a:lstStyle/>
        <a:p>
          <a:r>
            <a:rPr lang="da-DK" dirty="0"/>
            <a:t>Show it! </a:t>
          </a:r>
          <a:r>
            <a:rPr lang="da-DK" dirty="0" err="1"/>
            <a:t>Don’t</a:t>
          </a:r>
          <a:r>
            <a:rPr lang="da-DK" dirty="0"/>
            <a:t> </a:t>
          </a:r>
          <a:r>
            <a:rPr lang="da-DK" dirty="0" err="1"/>
            <a:t>tell</a:t>
          </a:r>
          <a:r>
            <a:rPr lang="da-DK" dirty="0"/>
            <a:t> it</a:t>
          </a:r>
        </a:p>
      </dgm:t>
    </dgm:pt>
    <dgm:pt modelId="{53637C81-6F60-4CE0-97C0-79E2F2A899CD}" type="parTrans" cxnId="{E3DB5CA1-BEA2-4464-9D37-DDF98C78F8DD}">
      <dgm:prSet/>
      <dgm:spPr/>
      <dgm:t>
        <a:bodyPr/>
        <a:lstStyle/>
        <a:p>
          <a:endParaRPr lang="da-DK"/>
        </a:p>
      </dgm:t>
    </dgm:pt>
    <dgm:pt modelId="{04111A43-B649-4375-8615-8CF7F14C1760}" type="sibTrans" cxnId="{E3DB5CA1-BEA2-4464-9D37-DDF98C78F8DD}">
      <dgm:prSet/>
      <dgm:spPr/>
      <dgm:t>
        <a:bodyPr/>
        <a:lstStyle/>
        <a:p>
          <a:endParaRPr lang="da-DK"/>
        </a:p>
      </dgm:t>
    </dgm:pt>
    <dgm:pt modelId="{11A6DF7E-C4CB-4181-8428-8303D364DE28}" type="pres">
      <dgm:prSet presAssocID="{3210ADEC-B02D-4A40-988C-7E2B9AE8854E}" presName="Name0" presStyleCnt="0">
        <dgm:presLayoutVars>
          <dgm:chPref val="1"/>
          <dgm:dir/>
          <dgm:animOne val="branch"/>
          <dgm:animLvl val="lvl"/>
          <dgm:resizeHandles/>
        </dgm:presLayoutVars>
      </dgm:prSet>
      <dgm:spPr/>
    </dgm:pt>
    <dgm:pt modelId="{21D72FBE-8CA6-4F48-BD79-DE9C476853D9}" type="pres">
      <dgm:prSet presAssocID="{1D1394B8-5537-4EF6-AAD6-E9B1A4F0D74D}" presName="vertOne" presStyleCnt="0"/>
      <dgm:spPr/>
    </dgm:pt>
    <dgm:pt modelId="{73EE2B75-EEFF-48B2-AA68-07D3FC95FCA5}" type="pres">
      <dgm:prSet presAssocID="{1D1394B8-5537-4EF6-AAD6-E9B1A4F0D74D}" presName="txOne" presStyleLbl="node0" presStyleIdx="0" presStyleCnt="4">
        <dgm:presLayoutVars>
          <dgm:chPref val="3"/>
        </dgm:presLayoutVars>
      </dgm:prSet>
      <dgm:spPr/>
    </dgm:pt>
    <dgm:pt modelId="{541875A6-C281-418E-882D-F4E36AC368B9}" type="pres">
      <dgm:prSet presAssocID="{1D1394B8-5537-4EF6-AAD6-E9B1A4F0D74D}" presName="horzOne" presStyleCnt="0"/>
      <dgm:spPr/>
    </dgm:pt>
    <dgm:pt modelId="{2DD85435-3954-46EE-9887-F31E5F9792C8}" type="pres">
      <dgm:prSet presAssocID="{2E23721D-677C-462D-80CD-FCFDE85B94E6}" presName="sibSpaceOne" presStyleCnt="0"/>
      <dgm:spPr/>
    </dgm:pt>
    <dgm:pt modelId="{20FE8C90-6C82-4314-80FB-8F9CAB9F8204}" type="pres">
      <dgm:prSet presAssocID="{7062B609-E703-4499-BCFF-172BFADC727B}" presName="vertOne" presStyleCnt="0"/>
      <dgm:spPr/>
    </dgm:pt>
    <dgm:pt modelId="{82247954-C8AB-4808-B10B-A865C4F44AEA}" type="pres">
      <dgm:prSet presAssocID="{7062B609-E703-4499-BCFF-172BFADC727B}" presName="txOne" presStyleLbl="node0" presStyleIdx="1" presStyleCnt="4">
        <dgm:presLayoutVars>
          <dgm:chPref val="3"/>
        </dgm:presLayoutVars>
      </dgm:prSet>
      <dgm:spPr/>
    </dgm:pt>
    <dgm:pt modelId="{A39823BA-B42F-4554-9B0B-FEE50F673CF7}" type="pres">
      <dgm:prSet presAssocID="{7062B609-E703-4499-BCFF-172BFADC727B}" presName="horzOne" presStyleCnt="0"/>
      <dgm:spPr/>
    </dgm:pt>
    <dgm:pt modelId="{2CF26777-2BC9-48D8-A7BD-443C192465A2}" type="pres">
      <dgm:prSet presAssocID="{255E821C-FE91-402D-A41F-117B39CF9EA8}" presName="sibSpaceOne" presStyleCnt="0"/>
      <dgm:spPr/>
    </dgm:pt>
    <dgm:pt modelId="{52C5467B-E781-4140-BB94-D354B9461D0C}" type="pres">
      <dgm:prSet presAssocID="{5291EE9E-7D1F-46DA-9A43-99EA7CEF0E2F}" presName="vertOne" presStyleCnt="0"/>
      <dgm:spPr/>
    </dgm:pt>
    <dgm:pt modelId="{6363273E-F292-48E4-ACE0-B8EB7BEE704B}" type="pres">
      <dgm:prSet presAssocID="{5291EE9E-7D1F-46DA-9A43-99EA7CEF0E2F}" presName="txOne" presStyleLbl="node0" presStyleIdx="2" presStyleCnt="4">
        <dgm:presLayoutVars>
          <dgm:chPref val="3"/>
        </dgm:presLayoutVars>
      </dgm:prSet>
      <dgm:spPr/>
    </dgm:pt>
    <dgm:pt modelId="{9E1BE119-5350-42D6-B24B-B5FB64FC9FED}" type="pres">
      <dgm:prSet presAssocID="{5291EE9E-7D1F-46DA-9A43-99EA7CEF0E2F}" presName="horzOne" presStyleCnt="0"/>
      <dgm:spPr/>
    </dgm:pt>
    <dgm:pt modelId="{74540855-A655-4696-9F41-08BCDCC74270}" type="pres">
      <dgm:prSet presAssocID="{1D5B960C-44D4-4B44-AC18-2951A71E84BD}" presName="sibSpaceOne" presStyleCnt="0"/>
      <dgm:spPr/>
    </dgm:pt>
    <dgm:pt modelId="{D0364FB4-8CB3-4E27-ACCA-7F666ABB7E43}" type="pres">
      <dgm:prSet presAssocID="{9D1B6848-1537-4715-B074-B6111FEAB9F3}" presName="vertOne" presStyleCnt="0"/>
      <dgm:spPr/>
    </dgm:pt>
    <dgm:pt modelId="{66CDA242-73E4-4B71-87B4-8379FD65AEAF}" type="pres">
      <dgm:prSet presAssocID="{9D1B6848-1537-4715-B074-B6111FEAB9F3}" presName="txOne" presStyleLbl="node0" presStyleIdx="3" presStyleCnt="4">
        <dgm:presLayoutVars>
          <dgm:chPref val="3"/>
        </dgm:presLayoutVars>
      </dgm:prSet>
      <dgm:spPr/>
    </dgm:pt>
    <dgm:pt modelId="{CFC074AB-653F-4347-BE0C-25779351A17C}" type="pres">
      <dgm:prSet presAssocID="{9D1B6848-1537-4715-B074-B6111FEAB9F3}" presName="horzOne" presStyleCnt="0"/>
      <dgm:spPr/>
    </dgm:pt>
  </dgm:ptLst>
  <dgm:cxnLst>
    <dgm:cxn modelId="{CF7B6815-B306-40F5-A9B1-D83565AA0BAD}" srcId="{3210ADEC-B02D-4A40-988C-7E2B9AE8854E}" destId="{5291EE9E-7D1F-46DA-9A43-99EA7CEF0E2F}" srcOrd="2" destOrd="0" parTransId="{042B4A8B-B097-418A-A5B3-EB933B967F9D}" sibTransId="{1D5B960C-44D4-4B44-AC18-2951A71E84BD}"/>
    <dgm:cxn modelId="{1EA97D41-7F52-47F1-B048-BEAF5D8863F9}" type="presOf" srcId="{1D1394B8-5537-4EF6-AAD6-E9B1A4F0D74D}" destId="{73EE2B75-EEFF-48B2-AA68-07D3FC95FCA5}" srcOrd="0" destOrd="0" presId="urn:microsoft.com/office/officeart/2005/8/layout/hierarchy4"/>
    <dgm:cxn modelId="{4B166E6A-246D-42C2-9E0F-F2C1D071DD44}" type="presOf" srcId="{7062B609-E703-4499-BCFF-172BFADC727B}" destId="{82247954-C8AB-4808-B10B-A865C4F44AEA}" srcOrd="0" destOrd="0" presId="urn:microsoft.com/office/officeart/2005/8/layout/hierarchy4"/>
    <dgm:cxn modelId="{7F341190-3396-4088-8BBF-007924FC887E}" type="presOf" srcId="{3210ADEC-B02D-4A40-988C-7E2B9AE8854E}" destId="{11A6DF7E-C4CB-4181-8428-8303D364DE28}" srcOrd="0" destOrd="0" presId="urn:microsoft.com/office/officeart/2005/8/layout/hierarchy4"/>
    <dgm:cxn modelId="{BAF80A9B-2DA9-4492-8C71-CC46EA54E087}" type="presOf" srcId="{5291EE9E-7D1F-46DA-9A43-99EA7CEF0E2F}" destId="{6363273E-F292-48E4-ACE0-B8EB7BEE704B}" srcOrd="0" destOrd="0" presId="urn:microsoft.com/office/officeart/2005/8/layout/hierarchy4"/>
    <dgm:cxn modelId="{E3DB5CA1-BEA2-4464-9D37-DDF98C78F8DD}" srcId="{3210ADEC-B02D-4A40-988C-7E2B9AE8854E}" destId="{9D1B6848-1537-4715-B074-B6111FEAB9F3}" srcOrd="3" destOrd="0" parTransId="{53637C81-6F60-4CE0-97C0-79E2F2A899CD}" sibTransId="{04111A43-B649-4375-8615-8CF7F14C1760}"/>
    <dgm:cxn modelId="{3861A6A8-B5CB-4ECB-A5EB-514146EC5232}" srcId="{3210ADEC-B02D-4A40-988C-7E2B9AE8854E}" destId="{7062B609-E703-4499-BCFF-172BFADC727B}" srcOrd="1" destOrd="0" parTransId="{04BEDF46-BE4F-4804-B5F9-3D3B86DDD64C}" sibTransId="{255E821C-FE91-402D-A41F-117B39CF9EA8}"/>
    <dgm:cxn modelId="{050590D0-34E6-42E3-BAFF-30959671B7FC}" type="presOf" srcId="{9D1B6848-1537-4715-B074-B6111FEAB9F3}" destId="{66CDA242-73E4-4B71-87B4-8379FD65AEAF}" srcOrd="0" destOrd="0" presId="urn:microsoft.com/office/officeart/2005/8/layout/hierarchy4"/>
    <dgm:cxn modelId="{93CA2CD7-C766-4B79-9E78-BBA6F9296881}" srcId="{3210ADEC-B02D-4A40-988C-7E2B9AE8854E}" destId="{1D1394B8-5537-4EF6-AAD6-E9B1A4F0D74D}" srcOrd="0" destOrd="0" parTransId="{5FB68455-B970-4AE2-B6C5-6A11A4FFECBE}" sibTransId="{2E23721D-677C-462D-80CD-FCFDE85B94E6}"/>
    <dgm:cxn modelId="{F264D601-2807-4D8D-8FD5-E67923ACFD49}" type="presParOf" srcId="{11A6DF7E-C4CB-4181-8428-8303D364DE28}" destId="{21D72FBE-8CA6-4F48-BD79-DE9C476853D9}" srcOrd="0" destOrd="0" presId="urn:microsoft.com/office/officeart/2005/8/layout/hierarchy4"/>
    <dgm:cxn modelId="{5589DE4B-96FF-4359-AE7A-B679F13FF6AB}" type="presParOf" srcId="{21D72FBE-8CA6-4F48-BD79-DE9C476853D9}" destId="{73EE2B75-EEFF-48B2-AA68-07D3FC95FCA5}" srcOrd="0" destOrd="0" presId="urn:microsoft.com/office/officeart/2005/8/layout/hierarchy4"/>
    <dgm:cxn modelId="{A61D528F-2A9C-4F0D-BAB2-01CBA60B4459}" type="presParOf" srcId="{21D72FBE-8CA6-4F48-BD79-DE9C476853D9}" destId="{541875A6-C281-418E-882D-F4E36AC368B9}" srcOrd="1" destOrd="0" presId="urn:microsoft.com/office/officeart/2005/8/layout/hierarchy4"/>
    <dgm:cxn modelId="{1F17A157-1577-4F9B-9A39-9CA4F8286999}" type="presParOf" srcId="{11A6DF7E-C4CB-4181-8428-8303D364DE28}" destId="{2DD85435-3954-46EE-9887-F31E5F9792C8}" srcOrd="1" destOrd="0" presId="urn:microsoft.com/office/officeart/2005/8/layout/hierarchy4"/>
    <dgm:cxn modelId="{DAC66E4D-3564-4393-B27D-67AB4D61BBCA}" type="presParOf" srcId="{11A6DF7E-C4CB-4181-8428-8303D364DE28}" destId="{20FE8C90-6C82-4314-80FB-8F9CAB9F8204}" srcOrd="2" destOrd="0" presId="urn:microsoft.com/office/officeart/2005/8/layout/hierarchy4"/>
    <dgm:cxn modelId="{02FC6B85-0559-4B90-B726-DC9CC3A358A6}" type="presParOf" srcId="{20FE8C90-6C82-4314-80FB-8F9CAB9F8204}" destId="{82247954-C8AB-4808-B10B-A865C4F44AEA}" srcOrd="0" destOrd="0" presId="urn:microsoft.com/office/officeart/2005/8/layout/hierarchy4"/>
    <dgm:cxn modelId="{CB831D1B-9CD2-47F7-B580-B6640A44BE60}" type="presParOf" srcId="{20FE8C90-6C82-4314-80FB-8F9CAB9F8204}" destId="{A39823BA-B42F-4554-9B0B-FEE50F673CF7}" srcOrd="1" destOrd="0" presId="urn:microsoft.com/office/officeart/2005/8/layout/hierarchy4"/>
    <dgm:cxn modelId="{0AC62C35-C677-466C-8A9D-931B8984D621}" type="presParOf" srcId="{11A6DF7E-C4CB-4181-8428-8303D364DE28}" destId="{2CF26777-2BC9-48D8-A7BD-443C192465A2}" srcOrd="3" destOrd="0" presId="urn:microsoft.com/office/officeart/2005/8/layout/hierarchy4"/>
    <dgm:cxn modelId="{A3CE0F02-71BF-44D7-A334-C8530A1B430F}" type="presParOf" srcId="{11A6DF7E-C4CB-4181-8428-8303D364DE28}" destId="{52C5467B-E781-4140-BB94-D354B9461D0C}" srcOrd="4" destOrd="0" presId="urn:microsoft.com/office/officeart/2005/8/layout/hierarchy4"/>
    <dgm:cxn modelId="{4E551CB7-BCFA-4F78-B45F-0F27D2ED0025}" type="presParOf" srcId="{52C5467B-E781-4140-BB94-D354B9461D0C}" destId="{6363273E-F292-48E4-ACE0-B8EB7BEE704B}" srcOrd="0" destOrd="0" presId="urn:microsoft.com/office/officeart/2005/8/layout/hierarchy4"/>
    <dgm:cxn modelId="{0B6CEA2C-B8BC-4A74-B8F5-EEC55A061355}" type="presParOf" srcId="{52C5467B-E781-4140-BB94-D354B9461D0C}" destId="{9E1BE119-5350-42D6-B24B-B5FB64FC9FED}" srcOrd="1" destOrd="0" presId="urn:microsoft.com/office/officeart/2005/8/layout/hierarchy4"/>
    <dgm:cxn modelId="{849D2CFA-C6D6-4BC9-9190-0267AA19343B}" type="presParOf" srcId="{11A6DF7E-C4CB-4181-8428-8303D364DE28}" destId="{74540855-A655-4696-9F41-08BCDCC74270}" srcOrd="5" destOrd="0" presId="urn:microsoft.com/office/officeart/2005/8/layout/hierarchy4"/>
    <dgm:cxn modelId="{7A17C8B4-1C95-40CF-87E5-678C2CD73073}" type="presParOf" srcId="{11A6DF7E-C4CB-4181-8428-8303D364DE28}" destId="{D0364FB4-8CB3-4E27-ACCA-7F666ABB7E43}" srcOrd="6" destOrd="0" presId="urn:microsoft.com/office/officeart/2005/8/layout/hierarchy4"/>
    <dgm:cxn modelId="{6D194FC4-F11A-4C1F-ABAA-800B1883065C}" type="presParOf" srcId="{D0364FB4-8CB3-4E27-ACCA-7F666ABB7E43}" destId="{66CDA242-73E4-4B71-87B4-8379FD65AEAF}" srcOrd="0" destOrd="0" presId="urn:microsoft.com/office/officeart/2005/8/layout/hierarchy4"/>
    <dgm:cxn modelId="{750B96E4-A38B-4B6E-AC65-BB95322A7594}" type="presParOf" srcId="{D0364FB4-8CB3-4E27-ACCA-7F666ABB7E43}" destId="{CFC074AB-653F-4347-BE0C-25779351A17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BA1E18-3ABC-4FA0-99E6-823139C9D8EE}" type="doc">
      <dgm:prSet loTypeId="urn:microsoft.com/office/officeart/2018/5/layout/IconCircleLabelList" loCatId="icon" qsTypeId="urn:microsoft.com/office/officeart/2005/8/quickstyle/3d1" qsCatId="3D" csTypeId="urn:microsoft.com/office/officeart/2018/5/colors/Iconchunking_neutralicon_colorful1" csCatId="colorful" phldr="1"/>
      <dgm:spPr/>
      <dgm:t>
        <a:bodyPr/>
        <a:lstStyle/>
        <a:p>
          <a:endParaRPr lang="en-US"/>
        </a:p>
      </dgm:t>
    </dgm:pt>
    <dgm:pt modelId="{023E8533-1BC2-4CBD-90B4-71A75ACB0D15}">
      <dgm:prSet custT="1"/>
      <dgm:spPr/>
      <dgm:t>
        <a:bodyPr/>
        <a:lstStyle/>
        <a:p>
          <a:pPr>
            <a:lnSpc>
              <a:spcPct val="100000"/>
            </a:lnSpc>
            <a:defRPr cap="all"/>
          </a:pPr>
          <a:r>
            <a:rPr lang="da-DK" sz="1800" dirty="0"/>
            <a:t>”Lader autistens batteri op”.</a:t>
          </a:r>
          <a:endParaRPr lang="en-US" sz="1800" dirty="0"/>
        </a:p>
      </dgm:t>
    </dgm:pt>
    <dgm:pt modelId="{7F3A22B4-5731-4DA5-84A8-AE06D980B710}" type="parTrans" cxnId="{7D9281B1-95EF-4236-953B-D5C8CD446E6D}">
      <dgm:prSet/>
      <dgm:spPr/>
      <dgm:t>
        <a:bodyPr/>
        <a:lstStyle/>
        <a:p>
          <a:endParaRPr lang="en-US"/>
        </a:p>
      </dgm:t>
    </dgm:pt>
    <dgm:pt modelId="{2B1A10D1-7F3C-4B28-A4D4-75F471E5B1F1}" type="sibTrans" cxnId="{7D9281B1-95EF-4236-953B-D5C8CD446E6D}">
      <dgm:prSet/>
      <dgm:spPr/>
      <dgm:t>
        <a:bodyPr/>
        <a:lstStyle/>
        <a:p>
          <a:endParaRPr lang="en-US"/>
        </a:p>
      </dgm:t>
    </dgm:pt>
    <dgm:pt modelId="{3116A859-28F4-4D64-AC06-A91AF1622331}">
      <dgm:prSet custT="1"/>
      <dgm:spPr/>
      <dgm:t>
        <a:bodyPr/>
        <a:lstStyle/>
        <a:p>
          <a:pPr>
            <a:lnSpc>
              <a:spcPct val="100000"/>
            </a:lnSpc>
            <a:defRPr cap="all"/>
          </a:pPr>
          <a:r>
            <a:rPr lang="da-DK" sz="1600" dirty="0"/>
            <a:t>Bearbejder Angst og negative følelser ophobet i løbet af dagen (lynafleder).</a:t>
          </a:r>
          <a:endParaRPr lang="en-US" sz="1600" dirty="0"/>
        </a:p>
      </dgm:t>
    </dgm:pt>
    <dgm:pt modelId="{0D1CD812-6FFD-4A2E-B8A5-7A54BC5823CC}" type="parTrans" cxnId="{5A6E5C83-459B-46DF-B54E-BA7DBDBDD98C}">
      <dgm:prSet/>
      <dgm:spPr/>
      <dgm:t>
        <a:bodyPr/>
        <a:lstStyle/>
        <a:p>
          <a:endParaRPr lang="en-US"/>
        </a:p>
      </dgm:t>
    </dgm:pt>
    <dgm:pt modelId="{736F05A8-8EA7-4A3B-B320-F46B350662F0}" type="sibTrans" cxnId="{5A6E5C83-459B-46DF-B54E-BA7DBDBDD98C}">
      <dgm:prSet/>
      <dgm:spPr/>
      <dgm:t>
        <a:bodyPr/>
        <a:lstStyle/>
        <a:p>
          <a:endParaRPr lang="en-US"/>
        </a:p>
      </dgm:t>
    </dgm:pt>
    <dgm:pt modelId="{650424DA-B176-47BC-804B-2E8F046D900B}">
      <dgm:prSet custT="1"/>
      <dgm:spPr/>
      <dgm:t>
        <a:bodyPr/>
        <a:lstStyle/>
        <a:p>
          <a:pPr>
            <a:lnSpc>
              <a:spcPct val="100000"/>
            </a:lnSpc>
            <a:defRPr cap="all"/>
          </a:pPr>
          <a:r>
            <a:rPr lang="da-DK" sz="1600" dirty="0"/>
            <a:t>Skaber forudsigelighed i en uforudsigelig verden</a:t>
          </a:r>
        </a:p>
      </dgm:t>
    </dgm:pt>
    <dgm:pt modelId="{9C91B6E1-F4C9-4246-9978-3474641860EC}" type="parTrans" cxnId="{DFE279BC-2095-4BE7-80E9-FECC6984C1C2}">
      <dgm:prSet/>
      <dgm:spPr/>
      <dgm:t>
        <a:bodyPr/>
        <a:lstStyle/>
        <a:p>
          <a:endParaRPr lang="da-DK"/>
        </a:p>
      </dgm:t>
    </dgm:pt>
    <dgm:pt modelId="{74991557-C043-494B-B9B1-1C9A14810D1E}" type="sibTrans" cxnId="{DFE279BC-2095-4BE7-80E9-FECC6984C1C2}">
      <dgm:prSet/>
      <dgm:spPr/>
      <dgm:t>
        <a:bodyPr/>
        <a:lstStyle/>
        <a:p>
          <a:endParaRPr lang="da-DK"/>
        </a:p>
      </dgm:t>
    </dgm:pt>
    <dgm:pt modelId="{1DE08CE6-584B-49BD-971A-CAFF4FED2F4D}">
      <dgm:prSet custT="1"/>
      <dgm:spPr/>
      <dgm:t>
        <a:bodyPr/>
        <a:lstStyle/>
        <a:p>
          <a:pPr>
            <a:lnSpc>
              <a:spcPct val="100000"/>
            </a:lnSpc>
            <a:defRPr cap="all"/>
          </a:pPr>
          <a:r>
            <a:rPr lang="da-DK" sz="1800" dirty="0"/>
            <a:t>Glæde, belønning og tilfredsstillelse</a:t>
          </a:r>
        </a:p>
      </dgm:t>
    </dgm:pt>
    <dgm:pt modelId="{B54486AD-098F-48C6-B201-876B54F4D046}" type="parTrans" cxnId="{74C5A6F8-05FA-4FD1-B586-9E16C97CC8FD}">
      <dgm:prSet/>
      <dgm:spPr/>
      <dgm:t>
        <a:bodyPr/>
        <a:lstStyle/>
        <a:p>
          <a:endParaRPr lang="da-DK"/>
        </a:p>
      </dgm:t>
    </dgm:pt>
    <dgm:pt modelId="{5BC01755-CD31-46F9-BD8F-FC13A24E9E44}" type="sibTrans" cxnId="{74C5A6F8-05FA-4FD1-B586-9E16C97CC8FD}">
      <dgm:prSet/>
      <dgm:spPr/>
      <dgm:t>
        <a:bodyPr/>
        <a:lstStyle/>
        <a:p>
          <a:endParaRPr lang="da-DK"/>
        </a:p>
      </dgm:t>
    </dgm:pt>
    <dgm:pt modelId="{399E6A4C-5408-405A-A17D-9E0E3000BD20}">
      <dgm:prSet custT="1"/>
      <dgm:spPr/>
      <dgm:t>
        <a:bodyPr/>
        <a:lstStyle/>
        <a:p>
          <a:pPr>
            <a:lnSpc>
              <a:spcPct val="100000"/>
            </a:lnSpc>
            <a:defRPr cap="all"/>
          </a:pPr>
          <a:r>
            <a:rPr lang="da-DK" sz="1800" dirty="0"/>
            <a:t>Skaber fællesskaber</a:t>
          </a:r>
        </a:p>
      </dgm:t>
    </dgm:pt>
    <dgm:pt modelId="{612E08CE-32A6-411D-98C9-7DCBEE0060CB}" type="parTrans" cxnId="{3434C6EB-4269-4F89-AEAE-AA937E280BF7}">
      <dgm:prSet/>
      <dgm:spPr/>
      <dgm:t>
        <a:bodyPr/>
        <a:lstStyle/>
        <a:p>
          <a:endParaRPr lang="da-DK"/>
        </a:p>
      </dgm:t>
    </dgm:pt>
    <dgm:pt modelId="{2BB661D1-EE4D-4F7D-A82D-67D17F6776D8}" type="sibTrans" cxnId="{3434C6EB-4269-4F89-AEAE-AA937E280BF7}">
      <dgm:prSet/>
      <dgm:spPr/>
      <dgm:t>
        <a:bodyPr/>
        <a:lstStyle/>
        <a:p>
          <a:endParaRPr lang="da-DK"/>
        </a:p>
      </dgm:t>
    </dgm:pt>
    <dgm:pt modelId="{FECCFCA0-521D-40E9-944A-7F3C843C1201}" type="pres">
      <dgm:prSet presAssocID="{2DBA1E18-3ABC-4FA0-99E6-823139C9D8EE}" presName="root" presStyleCnt="0">
        <dgm:presLayoutVars>
          <dgm:dir/>
          <dgm:resizeHandles val="exact"/>
        </dgm:presLayoutVars>
      </dgm:prSet>
      <dgm:spPr/>
    </dgm:pt>
    <dgm:pt modelId="{A4468003-CF7C-436D-9D3E-1FEFDD90F5BE}" type="pres">
      <dgm:prSet presAssocID="{023E8533-1BC2-4CBD-90B4-71A75ACB0D15}" presName="compNode" presStyleCnt="0"/>
      <dgm:spPr/>
    </dgm:pt>
    <dgm:pt modelId="{1EE3C7E9-5930-4BD6-95E1-E494DE154E54}" type="pres">
      <dgm:prSet presAssocID="{023E8533-1BC2-4CBD-90B4-71A75ACB0D15}" presName="iconBgRect" presStyleLbl="bgShp" presStyleIdx="0" presStyleCnt="5"/>
      <dgm:spPr/>
    </dgm:pt>
    <dgm:pt modelId="{B027DEAF-D8F9-46B5-BA19-4A000BC7FA76}" type="pres">
      <dgm:prSet presAssocID="{023E8533-1BC2-4CBD-90B4-71A75ACB0D1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tteri, der oplades"/>
        </a:ext>
      </dgm:extLst>
    </dgm:pt>
    <dgm:pt modelId="{ABF2D77C-592C-473D-BF2D-A86032D45252}" type="pres">
      <dgm:prSet presAssocID="{023E8533-1BC2-4CBD-90B4-71A75ACB0D15}" presName="spaceRect" presStyleCnt="0"/>
      <dgm:spPr/>
    </dgm:pt>
    <dgm:pt modelId="{34918994-2665-47BC-991D-5CC73E71AD0B}" type="pres">
      <dgm:prSet presAssocID="{023E8533-1BC2-4CBD-90B4-71A75ACB0D15}" presName="textRect" presStyleLbl="revTx" presStyleIdx="0" presStyleCnt="5">
        <dgm:presLayoutVars>
          <dgm:chMax val="1"/>
          <dgm:chPref val="1"/>
        </dgm:presLayoutVars>
      </dgm:prSet>
      <dgm:spPr/>
    </dgm:pt>
    <dgm:pt modelId="{1B10E520-149C-4B45-AABB-4218ADF8E94D}" type="pres">
      <dgm:prSet presAssocID="{2B1A10D1-7F3C-4B28-A4D4-75F471E5B1F1}" presName="sibTrans" presStyleCnt="0"/>
      <dgm:spPr/>
    </dgm:pt>
    <dgm:pt modelId="{B5A7C8B7-B54F-4F8B-9E42-CB7F6702A963}" type="pres">
      <dgm:prSet presAssocID="{3116A859-28F4-4D64-AC06-A91AF1622331}" presName="compNode" presStyleCnt="0"/>
      <dgm:spPr/>
    </dgm:pt>
    <dgm:pt modelId="{C622126F-0516-4AF7-8E01-0200A649B4F8}" type="pres">
      <dgm:prSet presAssocID="{3116A859-28F4-4D64-AC06-A91AF1622331}" presName="iconBgRect" presStyleLbl="bgShp" presStyleIdx="1" presStyleCnt="5"/>
      <dgm:spPr/>
    </dgm:pt>
    <dgm:pt modelId="{0CCA7F42-36A0-4AEB-847E-C3D8F3D4E574}" type="pres">
      <dgm:prSet presAssocID="{3116A859-28F4-4D64-AC06-A91AF162233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rist ansigt uden udfyldning"/>
        </a:ext>
      </dgm:extLst>
    </dgm:pt>
    <dgm:pt modelId="{4CAF8898-4008-41F1-8417-38C820BB408F}" type="pres">
      <dgm:prSet presAssocID="{3116A859-28F4-4D64-AC06-A91AF1622331}" presName="spaceRect" presStyleCnt="0"/>
      <dgm:spPr/>
    </dgm:pt>
    <dgm:pt modelId="{96EFC02F-5CC3-4240-ACBD-3BA452C1B845}" type="pres">
      <dgm:prSet presAssocID="{3116A859-28F4-4D64-AC06-A91AF1622331}" presName="textRect" presStyleLbl="revTx" presStyleIdx="1" presStyleCnt="5" custScaleX="121783" custScaleY="136304">
        <dgm:presLayoutVars>
          <dgm:chMax val="1"/>
          <dgm:chPref val="1"/>
        </dgm:presLayoutVars>
      </dgm:prSet>
      <dgm:spPr/>
    </dgm:pt>
    <dgm:pt modelId="{B7A4F901-9415-4888-B539-8DB399DD85B7}" type="pres">
      <dgm:prSet presAssocID="{736F05A8-8EA7-4A3B-B320-F46B350662F0}" presName="sibTrans" presStyleCnt="0"/>
      <dgm:spPr/>
    </dgm:pt>
    <dgm:pt modelId="{EF450A4A-5B33-4206-945E-97C8462DA69B}" type="pres">
      <dgm:prSet presAssocID="{650424DA-B176-47BC-804B-2E8F046D900B}" presName="compNode" presStyleCnt="0"/>
      <dgm:spPr/>
    </dgm:pt>
    <dgm:pt modelId="{1F341DB2-4AE6-4FE7-9633-2F5FA680D21A}" type="pres">
      <dgm:prSet presAssocID="{650424DA-B176-47BC-804B-2E8F046D900B}" presName="iconBgRect" presStyleLbl="bgShp" presStyleIdx="2" presStyleCnt="5"/>
      <dgm:spPr/>
    </dgm:pt>
    <dgm:pt modelId="{75918546-8B45-4E53-A538-C40E1853081B}" type="pres">
      <dgm:prSet presAssocID="{650424DA-B176-47BC-804B-2E8F046D90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abyrint"/>
        </a:ext>
      </dgm:extLst>
    </dgm:pt>
    <dgm:pt modelId="{6BB3F357-DADD-4742-9031-A12B4D606586}" type="pres">
      <dgm:prSet presAssocID="{650424DA-B176-47BC-804B-2E8F046D900B}" presName="spaceRect" presStyleCnt="0"/>
      <dgm:spPr/>
    </dgm:pt>
    <dgm:pt modelId="{B81B556C-67D4-46EF-90DE-3AADDB42F003}" type="pres">
      <dgm:prSet presAssocID="{650424DA-B176-47BC-804B-2E8F046D900B}" presName="textRect" presStyleLbl="revTx" presStyleIdx="2" presStyleCnt="5" custScaleX="125073" custScaleY="143162" custLinFactNeighborX="-1844" custLinFactNeighborY="31694">
        <dgm:presLayoutVars>
          <dgm:chMax val="1"/>
          <dgm:chPref val="1"/>
        </dgm:presLayoutVars>
      </dgm:prSet>
      <dgm:spPr/>
    </dgm:pt>
    <dgm:pt modelId="{296C8EFF-72A2-49A0-BF25-0EEBE8497113}" type="pres">
      <dgm:prSet presAssocID="{74991557-C043-494B-B9B1-1C9A14810D1E}" presName="sibTrans" presStyleCnt="0"/>
      <dgm:spPr/>
    </dgm:pt>
    <dgm:pt modelId="{EEF2DC94-42BE-49C7-BA62-AA87D57A07C9}" type="pres">
      <dgm:prSet presAssocID="{1DE08CE6-584B-49BD-971A-CAFF4FED2F4D}" presName="compNode" presStyleCnt="0"/>
      <dgm:spPr/>
    </dgm:pt>
    <dgm:pt modelId="{E8494BCF-7FDC-4CE8-9015-753F054B7F00}" type="pres">
      <dgm:prSet presAssocID="{1DE08CE6-584B-49BD-971A-CAFF4FED2F4D}" presName="iconBgRect" presStyleLbl="bgShp" presStyleIdx="3" presStyleCnt="5"/>
      <dgm:spPr/>
    </dgm:pt>
    <dgm:pt modelId="{6C749BFA-BFDA-4681-A2F2-CBDE431F337E}" type="pres">
      <dgm:prSet presAssocID="{1DE08CE6-584B-49BD-971A-CAFF4FED2F4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jerne i hoved"/>
        </a:ext>
      </dgm:extLst>
    </dgm:pt>
    <dgm:pt modelId="{3628568A-06A0-43F4-BA74-602C0AB7A3BC}" type="pres">
      <dgm:prSet presAssocID="{1DE08CE6-584B-49BD-971A-CAFF4FED2F4D}" presName="spaceRect" presStyleCnt="0"/>
      <dgm:spPr/>
    </dgm:pt>
    <dgm:pt modelId="{A1F166E8-726B-4A9D-8580-6122053A673C}" type="pres">
      <dgm:prSet presAssocID="{1DE08CE6-584B-49BD-971A-CAFF4FED2F4D}" presName="textRect" presStyleLbl="revTx" presStyleIdx="3" presStyleCnt="5" custLinFactNeighborX="807" custLinFactNeighborY="-2854">
        <dgm:presLayoutVars>
          <dgm:chMax val="1"/>
          <dgm:chPref val="1"/>
        </dgm:presLayoutVars>
      </dgm:prSet>
      <dgm:spPr/>
    </dgm:pt>
    <dgm:pt modelId="{E8EDE8A4-05A7-4100-B307-C3D559ABBAA2}" type="pres">
      <dgm:prSet presAssocID="{5BC01755-CD31-46F9-BD8F-FC13A24E9E44}" presName="sibTrans" presStyleCnt="0"/>
      <dgm:spPr/>
    </dgm:pt>
    <dgm:pt modelId="{D91480EE-68A4-4470-8A9F-087237480682}" type="pres">
      <dgm:prSet presAssocID="{399E6A4C-5408-405A-A17D-9E0E3000BD20}" presName="compNode" presStyleCnt="0"/>
      <dgm:spPr/>
    </dgm:pt>
    <dgm:pt modelId="{B29B210D-346D-4D5F-AE92-D59D606EF29C}" type="pres">
      <dgm:prSet presAssocID="{399E6A4C-5408-405A-A17D-9E0E3000BD20}" presName="iconBgRect" presStyleLbl="bgShp" presStyleIdx="4" presStyleCnt="5"/>
      <dgm:spPr/>
    </dgm:pt>
    <dgm:pt modelId="{0569259C-A4A5-4976-A8D6-8CBD409D4F77}" type="pres">
      <dgm:prSet presAssocID="{399E6A4C-5408-405A-A17D-9E0E3000BD2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øde"/>
        </a:ext>
      </dgm:extLst>
    </dgm:pt>
    <dgm:pt modelId="{B3C26D51-EAA9-4F27-841B-D0B207C11CF1}" type="pres">
      <dgm:prSet presAssocID="{399E6A4C-5408-405A-A17D-9E0E3000BD20}" presName="spaceRect" presStyleCnt="0"/>
      <dgm:spPr/>
    </dgm:pt>
    <dgm:pt modelId="{181FA534-15E7-4D8D-AB34-8CC1B827E84E}" type="pres">
      <dgm:prSet presAssocID="{399E6A4C-5408-405A-A17D-9E0E3000BD20}" presName="textRect" presStyleLbl="revTx" presStyleIdx="4" presStyleCnt="5">
        <dgm:presLayoutVars>
          <dgm:chMax val="1"/>
          <dgm:chPref val="1"/>
        </dgm:presLayoutVars>
      </dgm:prSet>
      <dgm:spPr/>
    </dgm:pt>
  </dgm:ptLst>
  <dgm:cxnLst>
    <dgm:cxn modelId="{65947C01-696A-4A68-A7CC-2BB76918F2CD}" type="presOf" srcId="{399E6A4C-5408-405A-A17D-9E0E3000BD20}" destId="{181FA534-15E7-4D8D-AB34-8CC1B827E84E}" srcOrd="0" destOrd="0" presId="urn:microsoft.com/office/officeart/2018/5/layout/IconCircleLabelList"/>
    <dgm:cxn modelId="{22A4381E-6F30-42F9-BDBA-C0DF945F62AC}" type="presOf" srcId="{3116A859-28F4-4D64-AC06-A91AF1622331}" destId="{96EFC02F-5CC3-4240-ACBD-3BA452C1B845}" srcOrd="0" destOrd="0" presId="urn:microsoft.com/office/officeart/2018/5/layout/IconCircleLabelList"/>
    <dgm:cxn modelId="{34D0C032-F7C2-49AF-AE68-044D38A6BD14}" type="presOf" srcId="{023E8533-1BC2-4CBD-90B4-71A75ACB0D15}" destId="{34918994-2665-47BC-991D-5CC73E71AD0B}" srcOrd="0" destOrd="0" presId="urn:microsoft.com/office/officeart/2018/5/layout/IconCircleLabelList"/>
    <dgm:cxn modelId="{5A6E5C83-459B-46DF-B54E-BA7DBDBDD98C}" srcId="{2DBA1E18-3ABC-4FA0-99E6-823139C9D8EE}" destId="{3116A859-28F4-4D64-AC06-A91AF1622331}" srcOrd="1" destOrd="0" parTransId="{0D1CD812-6FFD-4A2E-B8A5-7A54BC5823CC}" sibTransId="{736F05A8-8EA7-4A3B-B320-F46B350662F0}"/>
    <dgm:cxn modelId="{7D9281B1-95EF-4236-953B-D5C8CD446E6D}" srcId="{2DBA1E18-3ABC-4FA0-99E6-823139C9D8EE}" destId="{023E8533-1BC2-4CBD-90B4-71A75ACB0D15}" srcOrd="0" destOrd="0" parTransId="{7F3A22B4-5731-4DA5-84A8-AE06D980B710}" sibTransId="{2B1A10D1-7F3C-4B28-A4D4-75F471E5B1F1}"/>
    <dgm:cxn modelId="{53005BBA-4415-4920-999E-8D083DF33312}" type="presOf" srcId="{650424DA-B176-47BC-804B-2E8F046D900B}" destId="{B81B556C-67D4-46EF-90DE-3AADDB42F003}" srcOrd="0" destOrd="0" presId="urn:microsoft.com/office/officeart/2018/5/layout/IconCircleLabelList"/>
    <dgm:cxn modelId="{DFE279BC-2095-4BE7-80E9-FECC6984C1C2}" srcId="{2DBA1E18-3ABC-4FA0-99E6-823139C9D8EE}" destId="{650424DA-B176-47BC-804B-2E8F046D900B}" srcOrd="2" destOrd="0" parTransId="{9C91B6E1-F4C9-4246-9978-3474641860EC}" sibTransId="{74991557-C043-494B-B9B1-1C9A14810D1E}"/>
    <dgm:cxn modelId="{B5D75FE1-1BB8-41B3-9143-EAF19B6336C3}" type="presOf" srcId="{1DE08CE6-584B-49BD-971A-CAFF4FED2F4D}" destId="{A1F166E8-726B-4A9D-8580-6122053A673C}" srcOrd="0" destOrd="0" presId="urn:microsoft.com/office/officeart/2018/5/layout/IconCircleLabelList"/>
    <dgm:cxn modelId="{3434C6EB-4269-4F89-AEAE-AA937E280BF7}" srcId="{2DBA1E18-3ABC-4FA0-99E6-823139C9D8EE}" destId="{399E6A4C-5408-405A-A17D-9E0E3000BD20}" srcOrd="4" destOrd="0" parTransId="{612E08CE-32A6-411D-98C9-7DCBEE0060CB}" sibTransId="{2BB661D1-EE4D-4F7D-A82D-67D17F6776D8}"/>
    <dgm:cxn modelId="{439325F8-24E0-44D5-85CC-DEA35EF6757F}" type="presOf" srcId="{2DBA1E18-3ABC-4FA0-99E6-823139C9D8EE}" destId="{FECCFCA0-521D-40E9-944A-7F3C843C1201}" srcOrd="0" destOrd="0" presId="urn:microsoft.com/office/officeart/2018/5/layout/IconCircleLabelList"/>
    <dgm:cxn modelId="{74C5A6F8-05FA-4FD1-B586-9E16C97CC8FD}" srcId="{2DBA1E18-3ABC-4FA0-99E6-823139C9D8EE}" destId="{1DE08CE6-584B-49BD-971A-CAFF4FED2F4D}" srcOrd="3" destOrd="0" parTransId="{B54486AD-098F-48C6-B201-876B54F4D046}" sibTransId="{5BC01755-CD31-46F9-BD8F-FC13A24E9E44}"/>
    <dgm:cxn modelId="{34D6E3AA-BA62-4132-B0D9-5716B5848990}" type="presParOf" srcId="{FECCFCA0-521D-40E9-944A-7F3C843C1201}" destId="{A4468003-CF7C-436D-9D3E-1FEFDD90F5BE}" srcOrd="0" destOrd="0" presId="urn:microsoft.com/office/officeart/2018/5/layout/IconCircleLabelList"/>
    <dgm:cxn modelId="{1A37030E-2735-4EDC-8B16-13F3AE6439DB}" type="presParOf" srcId="{A4468003-CF7C-436D-9D3E-1FEFDD90F5BE}" destId="{1EE3C7E9-5930-4BD6-95E1-E494DE154E54}" srcOrd="0" destOrd="0" presId="urn:microsoft.com/office/officeart/2018/5/layout/IconCircleLabelList"/>
    <dgm:cxn modelId="{E1166B56-3374-4033-AE01-DC1FB69549D4}" type="presParOf" srcId="{A4468003-CF7C-436D-9D3E-1FEFDD90F5BE}" destId="{B027DEAF-D8F9-46B5-BA19-4A000BC7FA76}" srcOrd="1" destOrd="0" presId="urn:microsoft.com/office/officeart/2018/5/layout/IconCircleLabelList"/>
    <dgm:cxn modelId="{F3E947D6-F57E-429E-AB32-0AE8EB4DD4C4}" type="presParOf" srcId="{A4468003-CF7C-436D-9D3E-1FEFDD90F5BE}" destId="{ABF2D77C-592C-473D-BF2D-A86032D45252}" srcOrd="2" destOrd="0" presId="urn:microsoft.com/office/officeart/2018/5/layout/IconCircleLabelList"/>
    <dgm:cxn modelId="{A1B01B77-A076-4D50-8B82-F2CF7A8A3600}" type="presParOf" srcId="{A4468003-CF7C-436D-9D3E-1FEFDD90F5BE}" destId="{34918994-2665-47BC-991D-5CC73E71AD0B}" srcOrd="3" destOrd="0" presId="urn:microsoft.com/office/officeart/2018/5/layout/IconCircleLabelList"/>
    <dgm:cxn modelId="{FE7E34D7-1E49-49DE-8072-C38E56CFE6BA}" type="presParOf" srcId="{FECCFCA0-521D-40E9-944A-7F3C843C1201}" destId="{1B10E520-149C-4B45-AABB-4218ADF8E94D}" srcOrd="1" destOrd="0" presId="urn:microsoft.com/office/officeart/2018/5/layout/IconCircleLabelList"/>
    <dgm:cxn modelId="{07B86D61-A908-4B08-9847-80B23D973AAF}" type="presParOf" srcId="{FECCFCA0-521D-40E9-944A-7F3C843C1201}" destId="{B5A7C8B7-B54F-4F8B-9E42-CB7F6702A963}" srcOrd="2" destOrd="0" presId="urn:microsoft.com/office/officeart/2018/5/layout/IconCircleLabelList"/>
    <dgm:cxn modelId="{828C527B-0F2C-49B4-A755-77A385554986}" type="presParOf" srcId="{B5A7C8B7-B54F-4F8B-9E42-CB7F6702A963}" destId="{C622126F-0516-4AF7-8E01-0200A649B4F8}" srcOrd="0" destOrd="0" presId="urn:microsoft.com/office/officeart/2018/5/layout/IconCircleLabelList"/>
    <dgm:cxn modelId="{2C11F1A8-BF3D-4DE0-BA4B-A4E76E09DF69}" type="presParOf" srcId="{B5A7C8B7-B54F-4F8B-9E42-CB7F6702A963}" destId="{0CCA7F42-36A0-4AEB-847E-C3D8F3D4E574}" srcOrd="1" destOrd="0" presId="urn:microsoft.com/office/officeart/2018/5/layout/IconCircleLabelList"/>
    <dgm:cxn modelId="{21548A67-7D6D-4872-A0C5-B25719F143E7}" type="presParOf" srcId="{B5A7C8B7-B54F-4F8B-9E42-CB7F6702A963}" destId="{4CAF8898-4008-41F1-8417-38C820BB408F}" srcOrd="2" destOrd="0" presId="urn:microsoft.com/office/officeart/2018/5/layout/IconCircleLabelList"/>
    <dgm:cxn modelId="{7F446C2E-F576-45FF-8DDE-9466809BAFA1}" type="presParOf" srcId="{B5A7C8B7-B54F-4F8B-9E42-CB7F6702A963}" destId="{96EFC02F-5CC3-4240-ACBD-3BA452C1B845}" srcOrd="3" destOrd="0" presId="urn:microsoft.com/office/officeart/2018/5/layout/IconCircleLabelList"/>
    <dgm:cxn modelId="{BD1F63FE-4184-411F-AF87-E9B3E115F427}" type="presParOf" srcId="{FECCFCA0-521D-40E9-944A-7F3C843C1201}" destId="{B7A4F901-9415-4888-B539-8DB399DD85B7}" srcOrd="3" destOrd="0" presId="urn:microsoft.com/office/officeart/2018/5/layout/IconCircleLabelList"/>
    <dgm:cxn modelId="{629C1079-256F-4A28-A215-3E6E52EF0A49}" type="presParOf" srcId="{FECCFCA0-521D-40E9-944A-7F3C843C1201}" destId="{EF450A4A-5B33-4206-945E-97C8462DA69B}" srcOrd="4" destOrd="0" presId="urn:microsoft.com/office/officeart/2018/5/layout/IconCircleLabelList"/>
    <dgm:cxn modelId="{24B5D73B-9284-4F5A-A1C4-6325E6BED9B2}" type="presParOf" srcId="{EF450A4A-5B33-4206-945E-97C8462DA69B}" destId="{1F341DB2-4AE6-4FE7-9633-2F5FA680D21A}" srcOrd="0" destOrd="0" presId="urn:microsoft.com/office/officeart/2018/5/layout/IconCircleLabelList"/>
    <dgm:cxn modelId="{4767DF70-0CD6-405B-A177-DFE0C63B54E3}" type="presParOf" srcId="{EF450A4A-5B33-4206-945E-97C8462DA69B}" destId="{75918546-8B45-4E53-A538-C40E1853081B}" srcOrd="1" destOrd="0" presId="urn:microsoft.com/office/officeart/2018/5/layout/IconCircleLabelList"/>
    <dgm:cxn modelId="{EC81C0E4-C709-45B5-AD92-D94A57214D93}" type="presParOf" srcId="{EF450A4A-5B33-4206-945E-97C8462DA69B}" destId="{6BB3F357-DADD-4742-9031-A12B4D606586}" srcOrd="2" destOrd="0" presId="urn:microsoft.com/office/officeart/2018/5/layout/IconCircleLabelList"/>
    <dgm:cxn modelId="{B912FFDD-8E33-465C-911D-FC4E0FF7E531}" type="presParOf" srcId="{EF450A4A-5B33-4206-945E-97C8462DA69B}" destId="{B81B556C-67D4-46EF-90DE-3AADDB42F003}" srcOrd="3" destOrd="0" presId="urn:microsoft.com/office/officeart/2018/5/layout/IconCircleLabelList"/>
    <dgm:cxn modelId="{FDCB647E-E884-47B3-8CC8-ED95A7D8BCA7}" type="presParOf" srcId="{FECCFCA0-521D-40E9-944A-7F3C843C1201}" destId="{296C8EFF-72A2-49A0-BF25-0EEBE8497113}" srcOrd="5" destOrd="0" presId="urn:microsoft.com/office/officeart/2018/5/layout/IconCircleLabelList"/>
    <dgm:cxn modelId="{64B895D8-5DF6-4660-A089-9EDB5C365B81}" type="presParOf" srcId="{FECCFCA0-521D-40E9-944A-7F3C843C1201}" destId="{EEF2DC94-42BE-49C7-BA62-AA87D57A07C9}" srcOrd="6" destOrd="0" presId="urn:microsoft.com/office/officeart/2018/5/layout/IconCircleLabelList"/>
    <dgm:cxn modelId="{9EBDCF9C-2B62-432E-AC49-AD68A70E93E2}" type="presParOf" srcId="{EEF2DC94-42BE-49C7-BA62-AA87D57A07C9}" destId="{E8494BCF-7FDC-4CE8-9015-753F054B7F00}" srcOrd="0" destOrd="0" presId="urn:microsoft.com/office/officeart/2018/5/layout/IconCircleLabelList"/>
    <dgm:cxn modelId="{B3F1D7A6-3823-4F4C-979E-ED6810E7F3F4}" type="presParOf" srcId="{EEF2DC94-42BE-49C7-BA62-AA87D57A07C9}" destId="{6C749BFA-BFDA-4681-A2F2-CBDE431F337E}" srcOrd="1" destOrd="0" presId="urn:microsoft.com/office/officeart/2018/5/layout/IconCircleLabelList"/>
    <dgm:cxn modelId="{5D1F532E-0B97-4874-8D85-C741442DE873}" type="presParOf" srcId="{EEF2DC94-42BE-49C7-BA62-AA87D57A07C9}" destId="{3628568A-06A0-43F4-BA74-602C0AB7A3BC}" srcOrd="2" destOrd="0" presId="urn:microsoft.com/office/officeart/2018/5/layout/IconCircleLabelList"/>
    <dgm:cxn modelId="{10AEB098-94C7-4530-96B8-29D8BE5F2624}" type="presParOf" srcId="{EEF2DC94-42BE-49C7-BA62-AA87D57A07C9}" destId="{A1F166E8-726B-4A9D-8580-6122053A673C}" srcOrd="3" destOrd="0" presId="urn:microsoft.com/office/officeart/2018/5/layout/IconCircleLabelList"/>
    <dgm:cxn modelId="{FEA0ADE5-73A1-44C2-B134-BB8126B45AD7}" type="presParOf" srcId="{FECCFCA0-521D-40E9-944A-7F3C843C1201}" destId="{E8EDE8A4-05A7-4100-B307-C3D559ABBAA2}" srcOrd="7" destOrd="0" presId="urn:microsoft.com/office/officeart/2018/5/layout/IconCircleLabelList"/>
    <dgm:cxn modelId="{393E50B8-6C23-48EA-BA0E-FEC870CE0A1A}" type="presParOf" srcId="{FECCFCA0-521D-40E9-944A-7F3C843C1201}" destId="{D91480EE-68A4-4470-8A9F-087237480682}" srcOrd="8" destOrd="0" presId="urn:microsoft.com/office/officeart/2018/5/layout/IconCircleLabelList"/>
    <dgm:cxn modelId="{A371E181-BF33-4EE7-BEEF-C3B33322DEBA}" type="presParOf" srcId="{D91480EE-68A4-4470-8A9F-087237480682}" destId="{B29B210D-346D-4D5F-AE92-D59D606EF29C}" srcOrd="0" destOrd="0" presId="urn:microsoft.com/office/officeart/2018/5/layout/IconCircleLabelList"/>
    <dgm:cxn modelId="{7B4B8FF9-CF21-46CD-8328-26A13A22EEBF}" type="presParOf" srcId="{D91480EE-68A4-4470-8A9F-087237480682}" destId="{0569259C-A4A5-4976-A8D6-8CBD409D4F77}" srcOrd="1" destOrd="0" presId="urn:microsoft.com/office/officeart/2018/5/layout/IconCircleLabelList"/>
    <dgm:cxn modelId="{8549F1C2-F7A1-44E2-98FB-B9DA793A9F90}" type="presParOf" srcId="{D91480EE-68A4-4470-8A9F-087237480682}" destId="{B3C26D51-EAA9-4F27-841B-D0B207C11CF1}" srcOrd="2" destOrd="0" presId="urn:microsoft.com/office/officeart/2018/5/layout/IconCircleLabelList"/>
    <dgm:cxn modelId="{94990A25-97B4-4EDD-8C30-9CE623C7DF2E}" type="presParOf" srcId="{D91480EE-68A4-4470-8A9F-087237480682}" destId="{181FA534-15E7-4D8D-AB34-8CC1B827E84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FEA60-22B2-4136-A08B-126FA599217F}">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A2C435-7B65-40AE-922B-BF1AD7B809DF}">
      <dsp:nvSpPr>
        <dsp:cNvPr id="0" name=""/>
        <dsp:cNvSpPr/>
      </dsp:nvSpPr>
      <dsp:spPr>
        <a:xfrm>
          <a:off x="0" y="275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da-DK" sz="3300" kern="1200" dirty="0"/>
            <a:t>1. Kort om mig selv</a:t>
          </a:r>
          <a:endParaRPr lang="en-US" sz="3300" kern="1200" dirty="0"/>
        </a:p>
      </dsp:txBody>
      <dsp:txXfrm>
        <a:off x="0" y="2758"/>
        <a:ext cx="6797675" cy="940732"/>
      </dsp:txXfrm>
    </dsp:sp>
    <dsp:sp modelId="{D3561489-A7F3-4DD6-95A0-312375C20CAB}">
      <dsp:nvSpPr>
        <dsp:cNvPr id="0" name=""/>
        <dsp:cNvSpPr/>
      </dsp:nvSpPr>
      <dsp:spPr>
        <a:xfrm>
          <a:off x="0" y="943491"/>
          <a:ext cx="679767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CD9BC1-C3CA-45A4-AA8A-B8641FD9D287}">
      <dsp:nvSpPr>
        <dsp:cNvPr id="0" name=""/>
        <dsp:cNvSpPr/>
      </dsp:nvSpPr>
      <dsp:spPr>
        <a:xfrm>
          <a:off x="0" y="943491"/>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da-DK" sz="3300" kern="1200"/>
            <a:t>2. Min historie</a:t>
          </a:r>
          <a:endParaRPr lang="en-US" sz="3300" kern="1200"/>
        </a:p>
      </dsp:txBody>
      <dsp:txXfrm>
        <a:off x="0" y="943491"/>
        <a:ext cx="6797675" cy="940732"/>
      </dsp:txXfrm>
    </dsp:sp>
    <dsp:sp modelId="{A3823ABD-6B2F-45CA-97B5-59DA24932150}">
      <dsp:nvSpPr>
        <dsp:cNvPr id="0" name=""/>
        <dsp:cNvSpPr/>
      </dsp:nvSpPr>
      <dsp:spPr>
        <a:xfrm>
          <a:off x="0" y="1884223"/>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675F28-033B-4C0D-9C9D-B4529E51C151}">
      <dsp:nvSpPr>
        <dsp:cNvPr id="0" name=""/>
        <dsp:cNvSpPr/>
      </dsp:nvSpPr>
      <dsp:spPr>
        <a:xfrm>
          <a:off x="0" y="1884223"/>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da-DK" sz="3300" kern="1200"/>
            <a:t>3. Om venskab</a:t>
          </a:r>
          <a:endParaRPr lang="en-US" sz="3300" kern="1200"/>
        </a:p>
      </dsp:txBody>
      <dsp:txXfrm>
        <a:off x="0" y="1884223"/>
        <a:ext cx="6797675" cy="940732"/>
      </dsp:txXfrm>
    </dsp:sp>
    <dsp:sp modelId="{48650A4F-22CB-4B21-8726-6775C8278141}">
      <dsp:nvSpPr>
        <dsp:cNvPr id="0" name=""/>
        <dsp:cNvSpPr/>
      </dsp:nvSpPr>
      <dsp:spPr>
        <a:xfrm>
          <a:off x="0" y="2824955"/>
          <a:ext cx="6797675"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FA806-ECD8-4E48-A93A-F5E203930B34}">
      <dsp:nvSpPr>
        <dsp:cNvPr id="0" name=""/>
        <dsp:cNvSpPr/>
      </dsp:nvSpPr>
      <dsp:spPr>
        <a:xfrm>
          <a:off x="0" y="2824956"/>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da-DK" sz="3300" kern="1200" dirty="0"/>
            <a:t>4. Sociale </a:t>
          </a:r>
          <a:r>
            <a:rPr lang="da-DK" sz="3300" kern="1200" dirty="0" err="1"/>
            <a:t>lifehacks</a:t>
          </a:r>
          <a:r>
            <a:rPr lang="da-DK" sz="3300" kern="1200" dirty="0"/>
            <a:t> og gode råd</a:t>
          </a:r>
          <a:endParaRPr lang="en-US" sz="3300" kern="1200" dirty="0"/>
        </a:p>
      </dsp:txBody>
      <dsp:txXfrm>
        <a:off x="0" y="2824956"/>
        <a:ext cx="6797675" cy="940732"/>
      </dsp:txXfrm>
    </dsp:sp>
    <dsp:sp modelId="{1635C4A3-641B-432C-802E-59361DED762C}">
      <dsp:nvSpPr>
        <dsp:cNvPr id="0" name=""/>
        <dsp:cNvSpPr/>
      </dsp:nvSpPr>
      <dsp:spPr>
        <a:xfrm>
          <a:off x="0" y="3765688"/>
          <a:ext cx="6797675"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7095FD-794B-4918-8327-5D1562A53689}">
      <dsp:nvSpPr>
        <dsp:cNvPr id="0" name=""/>
        <dsp:cNvSpPr/>
      </dsp:nvSpPr>
      <dsp:spPr>
        <a:xfrm>
          <a:off x="0" y="376568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da-DK" sz="3300" kern="1200" dirty="0"/>
            <a:t>5. Særinteressen (afhængig af tid)</a:t>
          </a:r>
          <a:endParaRPr lang="en-US" sz="3300" kern="1200" dirty="0"/>
        </a:p>
      </dsp:txBody>
      <dsp:txXfrm>
        <a:off x="0" y="3765688"/>
        <a:ext cx="6797675" cy="940732"/>
      </dsp:txXfrm>
    </dsp:sp>
    <dsp:sp modelId="{48B9CDE1-AA27-4EBE-942D-3E64443D0C06}">
      <dsp:nvSpPr>
        <dsp:cNvPr id="0" name=""/>
        <dsp:cNvSpPr/>
      </dsp:nvSpPr>
      <dsp:spPr>
        <a:xfrm>
          <a:off x="0" y="470642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E65B88-B8E8-4027-808A-4E0D13D838E6}">
      <dsp:nvSpPr>
        <dsp:cNvPr id="0" name=""/>
        <dsp:cNvSpPr/>
      </dsp:nvSpPr>
      <dsp:spPr>
        <a:xfrm>
          <a:off x="0" y="4706420"/>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da-DK" sz="3300" kern="1200" dirty="0"/>
            <a:t>6. Afslutning og spørgsmål</a:t>
          </a:r>
          <a:endParaRPr lang="en-US" sz="3300" kern="1200" dirty="0"/>
        </a:p>
      </dsp:txBody>
      <dsp:txXfrm>
        <a:off x="0" y="4706420"/>
        <a:ext cx="6797675" cy="9407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6E857-4FCB-4F72-B440-967233D0A304}">
      <dsp:nvSpPr>
        <dsp:cNvPr id="0" name=""/>
        <dsp:cNvSpPr/>
      </dsp:nvSpPr>
      <dsp:spPr>
        <a:xfrm>
          <a:off x="1074306" y="410493"/>
          <a:ext cx="3741442" cy="3773364"/>
        </a:xfrm>
        <a:prstGeom prst="pie">
          <a:avLst>
            <a:gd name="adj1" fmla="val 16200000"/>
            <a:gd name="adj2" fmla="val 1800000"/>
          </a:avLst>
        </a:prstGeom>
        <a:solidFill>
          <a:schemeClr val="tx1">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da-DK" sz="2500" kern="1200" dirty="0"/>
            <a:t>Noget andet</a:t>
          </a:r>
        </a:p>
      </dsp:txBody>
      <dsp:txXfrm>
        <a:off x="3108493" y="1106769"/>
        <a:ext cx="1269417" cy="1257788"/>
      </dsp:txXfrm>
    </dsp:sp>
    <dsp:sp modelId="{A51CD0D5-2697-4DD2-BCA6-5931DF7ABE0E}">
      <dsp:nvSpPr>
        <dsp:cNvPr id="0" name=""/>
        <dsp:cNvSpPr/>
      </dsp:nvSpPr>
      <dsp:spPr>
        <a:xfrm>
          <a:off x="1049109" y="415519"/>
          <a:ext cx="3773364" cy="3773364"/>
        </a:xfrm>
        <a:prstGeom prst="pie">
          <a:avLst>
            <a:gd name="adj1" fmla="val 1800000"/>
            <a:gd name="adj2" fmla="val 9000000"/>
          </a:avLst>
        </a:prstGeom>
        <a:solidFill>
          <a:schemeClr val="tx1">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da-DK" sz="2500" kern="1200" dirty="0"/>
            <a:t>Noget andet</a:t>
          </a:r>
        </a:p>
      </dsp:txBody>
      <dsp:txXfrm>
        <a:off x="2082292" y="2796332"/>
        <a:ext cx="1706998" cy="1167946"/>
      </dsp:txXfrm>
    </dsp:sp>
    <dsp:sp modelId="{A9CACBF5-96CC-4864-9608-3D442E481D29}">
      <dsp:nvSpPr>
        <dsp:cNvPr id="0" name=""/>
        <dsp:cNvSpPr/>
      </dsp:nvSpPr>
      <dsp:spPr>
        <a:xfrm>
          <a:off x="1049109" y="415519"/>
          <a:ext cx="3773364" cy="3773364"/>
        </a:xfrm>
        <a:prstGeom prst="pie">
          <a:avLst>
            <a:gd name="adj1" fmla="val 9000000"/>
            <a:gd name="adj2" fmla="val 16200000"/>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da-DK" sz="2500" kern="1200" dirty="0"/>
            <a:t>Sprog og psykiatri</a:t>
          </a:r>
        </a:p>
      </dsp:txBody>
      <dsp:txXfrm>
        <a:off x="1453398" y="1156716"/>
        <a:ext cx="1280248" cy="12577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67520-B1B1-47EF-94F1-996CDC76F659}">
      <dsp:nvSpPr>
        <dsp:cNvPr id="0" name=""/>
        <dsp:cNvSpPr/>
      </dsp:nvSpPr>
      <dsp:spPr>
        <a:xfrm>
          <a:off x="3928121" y="1051063"/>
          <a:ext cx="809674" cy="91440"/>
        </a:xfrm>
        <a:custGeom>
          <a:avLst/>
          <a:gdLst/>
          <a:ahLst/>
          <a:cxnLst/>
          <a:rect l="0" t="0" r="0" b="0"/>
          <a:pathLst>
            <a:path>
              <a:moveTo>
                <a:pt x="0" y="45720"/>
              </a:moveTo>
              <a:lnTo>
                <a:pt x="809674"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11951" y="1092581"/>
        <a:ext cx="42013" cy="8402"/>
      </dsp:txXfrm>
    </dsp:sp>
    <dsp:sp modelId="{BC864B4B-A32E-4F31-8586-FAEB12A53E6A}">
      <dsp:nvSpPr>
        <dsp:cNvPr id="0" name=""/>
        <dsp:cNvSpPr/>
      </dsp:nvSpPr>
      <dsp:spPr>
        <a:xfrm>
          <a:off x="276551" y="772"/>
          <a:ext cx="3653369" cy="2192021"/>
        </a:xfrm>
        <a:prstGeom prst="rect">
          <a:avLst/>
        </a:prstGeom>
        <a:solidFill>
          <a:schemeClr val="accent2"/>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18" tIns="187911" rIns="179018" bIns="187911" numCol="1" spcCol="1270" anchor="ctr" anchorCtr="0">
          <a:noAutofit/>
        </a:bodyPr>
        <a:lstStyle/>
        <a:p>
          <a:pPr marL="0" lvl="0" indent="0" algn="ctr" defTabSz="1600200">
            <a:lnSpc>
              <a:spcPct val="90000"/>
            </a:lnSpc>
            <a:spcBef>
              <a:spcPct val="0"/>
            </a:spcBef>
            <a:spcAft>
              <a:spcPct val="35000"/>
            </a:spcAft>
            <a:buNone/>
          </a:pPr>
          <a:r>
            <a:rPr lang="da-DK" sz="3600" kern="1200"/>
            <a:t>Autisme + miljø = resultat</a:t>
          </a:r>
          <a:endParaRPr lang="en-US" sz="3600" kern="1200"/>
        </a:p>
      </dsp:txBody>
      <dsp:txXfrm>
        <a:off x="276551" y="772"/>
        <a:ext cx="3653369" cy="2192021"/>
      </dsp:txXfrm>
    </dsp:sp>
    <dsp:sp modelId="{2AFB7043-D617-479C-BC0A-D2DA540AAECC}">
      <dsp:nvSpPr>
        <dsp:cNvPr id="0" name=""/>
        <dsp:cNvSpPr/>
      </dsp:nvSpPr>
      <dsp:spPr>
        <a:xfrm>
          <a:off x="2103236" y="2190994"/>
          <a:ext cx="4493644" cy="809674"/>
        </a:xfrm>
        <a:custGeom>
          <a:avLst/>
          <a:gdLst/>
          <a:ahLst/>
          <a:cxnLst/>
          <a:rect l="0" t="0" r="0" b="0"/>
          <a:pathLst>
            <a:path>
              <a:moveTo>
                <a:pt x="4493644" y="0"/>
              </a:moveTo>
              <a:lnTo>
                <a:pt x="4493644" y="421937"/>
              </a:lnTo>
              <a:lnTo>
                <a:pt x="0" y="421937"/>
              </a:lnTo>
              <a:lnTo>
                <a:pt x="0" y="809674"/>
              </a:lnTo>
            </a:path>
          </a:pathLst>
        </a:custGeom>
        <a:noFill/>
        <a:ln w="12700" cap="flat" cmpd="sng" algn="ctr">
          <a:solidFill>
            <a:schemeClr val="accent5">
              <a:hueOff val="-746302"/>
              <a:satOff val="-420"/>
              <a:lumOff val="-333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35770" y="2591630"/>
        <a:ext cx="228576" cy="8402"/>
      </dsp:txXfrm>
    </dsp:sp>
    <dsp:sp modelId="{8015E7D5-407A-4259-B7F6-EE106C2CF83D}">
      <dsp:nvSpPr>
        <dsp:cNvPr id="0" name=""/>
        <dsp:cNvSpPr/>
      </dsp:nvSpPr>
      <dsp:spPr>
        <a:xfrm>
          <a:off x="4770195" y="772"/>
          <a:ext cx="3653369" cy="2192021"/>
        </a:xfrm>
        <a:prstGeom prst="rect">
          <a:avLst/>
        </a:prstGeom>
        <a:solidFill>
          <a:schemeClr val="tx1">
            <a:lumMod val="65000"/>
            <a:lumOff val="3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18" tIns="187911" rIns="179018" bIns="187911" numCol="1" spcCol="1270" anchor="ctr" anchorCtr="0">
          <a:noAutofit/>
        </a:bodyPr>
        <a:lstStyle/>
        <a:p>
          <a:pPr marL="0" lvl="0" indent="0" algn="ctr" defTabSz="1600200">
            <a:lnSpc>
              <a:spcPct val="90000"/>
            </a:lnSpc>
            <a:spcBef>
              <a:spcPct val="0"/>
            </a:spcBef>
            <a:spcAft>
              <a:spcPct val="35000"/>
            </a:spcAft>
            <a:buNone/>
          </a:pPr>
          <a:r>
            <a:rPr lang="da-DK" sz="3600" kern="1200"/>
            <a:t>Særinteressen er en meget stærk kraft</a:t>
          </a:r>
          <a:endParaRPr lang="en-US" sz="3600" kern="1200"/>
        </a:p>
      </dsp:txBody>
      <dsp:txXfrm>
        <a:off x="4770195" y="772"/>
        <a:ext cx="3653369" cy="2192021"/>
      </dsp:txXfrm>
    </dsp:sp>
    <dsp:sp modelId="{462D11F4-72C5-4972-980C-50A79FD242F1}">
      <dsp:nvSpPr>
        <dsp:cNvPr id="0" name=""/>
        <dsp:cNvSpPr/>
      </dsp:nvSpPr>
      <dsp:spPr>
        <a:xfrm>
          <a:off x="3928121" y="4083359"/>
          <a:ext cx="809674" cy="91440"/>
        </a:xfrm>
        <a:custGeom>
          <a:avLst/>
          <a:gdLst/>
          <a:ahLst/>
          <a:cxnLst/>
          <a:rect l="0" t="0" r="0" b="0"/>
          <a:pathLst>
            <a:path>
              <a:moveTo>
                <a:pt x="0" y="45720"/>
              </a:moveTo>
              <a:lnTo>
                <a:pt x="809674" y="45720"/>
              </a:lnTo>
            </a:path>
          </a:pathLst>
        </a:custGeom>
        <a:noFill/>
        <a:ln w="12700" cap="flat" cmpd="sng" algn="ctr">
          <a:solidFill>
            <a:schemeClr val="accent5">
              <a:hueOff val="-1492604"/>
              <a:satOff val="-839"/>
              <a:lumOff val="-666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11951" y="4124878"/>
        <a:ext cx="42013" cy="8402"/>
      </dsp:txXfrm>
    </dsp:sp>
    <dsp:sp modelId="{9863B264-1F1B-4FFA-A176-C8DFF91245AB}">
      <dsp:nvSpPr>
        <dsp:cNvPr id="0" name=""/>
        <dsp:cNvSpPr/>
      </dsp:nvSpPr>
      <dsp:spPr>
        <a:xfrm>
          <a:off x="276551" y="3033068"/>
          <a:ext cx="3653369" cy="2192021"/>
        </a:xfrm>
        <a:prstGeom prst="rect">
          <a:avLst/>
        </a:prstGeom>
        <a:solidFill>
          <a:schemeClr val="accent4">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18" tIns="187911" rIns="179018" bIns="187911" numCol="1" spcCol="1270" anchor="ctr" anchorCtr="0">
          <a:noAutofit/>
        </a:bodyPr>
        <a:lstStyle/>
        <a:p>
          <a:pPr marL="0" lvl="0" indent="0" algn="ctr" defTabSz="1600200">
            <a:lnSpc>
              <a:spcPct val="90000"/>
            </a:lnSpc>
            <a:spcBef>
              <a:spcPct val="0"/>
            </a:spcBef>
            <a:spcAft>
              <a:spcPct val="35000"/>
            </a:spcAft>
            <a:buNone/>
          </a:pPr>
          <a:r>
            <a:rPr lang="da-DK" sz="3600" kern="1200"/>
            <a:t>Kompensering er super vigtigt for Aspergere</a:t>
          </a:r>
          <a:endParaRPr lang="en-US" sz="3600" kern="1200"/>
        </a:p>
      </dsp:txBody>
      <dsp:txXfrm>
        <a:off x="276551" y="3033068"/>
        <a:ext cx="3653369" cy="2192021"/>
      </dsp:txXfrm>
    </dsp:sp>
    <dsp:sp modelId="{32D16B23-6A34-404E-9404-9C24B76E9A67}">
      <dsp:nvSpPr>
        <dsp:cNvPr id="0" name=""/>
        <dsp:cNvSpPr/>
      </dsp:nvSpPr>
      <dsp:spPr>
        <a:xfrm>
          <a:off x="4770195" y="3033068"/>
          <a:ext cx="3653369" cy="2192021"/>
        </a:xfrm>
        <a:prstGeom prst="rect">
          <a:avLst/>
        </a:prstGeom>
        <a:gradFill rotWithShape="0">
          <a:gsLst>
            <a:gs pos="0">
              <a:schemeClr val="accent5">
                <a:hueOff val="-1492604"/>
                <a:satOff val="-839"/>
                <a:lumOff val="-6666"/>
                <a:alphaOff val="0"/>
                <a:shade val="85000"/>
                <a:satMod val="130000"/>
              </a:schemeClr>
            </a:gs>
            <a:gs pos="34000">
              <a:schemeClr val="accent5">
                <a:hueOff val="-1492604"/>
                <a:satOff val="-839"/>
                <a:lumOff val="-6666"/>
                <a:alphaOff val="0"/>
                <a:shade val="87000"/>
                <a:satMod val="125000"/>
              </a:schemeClr>
            </a:gs>
            <a:gs pos="70000">
              <a:schemeClr val="accent5">
                <a:hueOff val="-1492604"/>
                <a:satOff val="-839"/>
                <a:lumOff val="-6666"/>
                <a:alphaOff val="0"/>
                <a:tint val="100000"/>
                <a:shade val="90000"/>
                <a:satMod val="130000"/>
              </a:schemeClr>
            </a:gs>
            <a:gs pos="100000">
              <a:schemeClr val="accent5">
                <a:hueOff val="-1492604"/>
                <a:satOff val="-839"/>
                <a:lumOff val="-666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18" tIns="187911" rIns="179018" bIns="187911" numCol="1" spcCol="1270" anchor="ctr" anchorCtr="0">
          <a:noAutofit/>
        </a:bodyPr>
        <a:lstStyle/>
        <a:p>
          <a:pPr marL="0" lvl="0" indent="0" algn="ctr" defTabSz="1600200">
            <a:lnSpc>
              <a:spcPct val="90000"/>
            </a:lnSpc>
            <a:spcBef>
              <a:spcPct val="0"/>
            </a:spcBef>
            <a:spcAft>
              <a:spcPct val="35000"/>
            </a:spcAft>
            <a:buNone/>
          </a:pPr>
          <a:r>
            <a:rPr lang="da-DK" sz="3600" kern="1200" dirty="0"/>
            <a:t>Tidlig diagnosticering vigtig</a:t>
          </a:r>
        </a:p>
      </dsp:txBody>
      <dsp:txXfrm>
        <a:off x="4770195" y="3033068"/>
        <a:ext cx="3653369" cy="2192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DA5FD-5088-4C19-BFC1-28DC012EB25C}">
      <dsp:nvSpPr>
        <dsp:cNvPr id="0" name=""/>
        <dsp:cNvSpPr/>
      </dsp:nvSpPr>
      <dsp:spPr>
        <a:xfrm>
          <a:off x="195586" y="0"/>
          <a:ext cx="10526662" cy="657916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31EF93-EDAB-4B31-9557-A40F27B7EDBB}">
      <dsp:nvSpPr>
        <dsp:cNvPr id="0" name=""/>
        <dsp:cNvSpPr/>
      </dsp:nvSpPr>
      <dsp:spPr>
        <a:xfrm>
          <a:off x="1232462" y="4892266"/>
          <a:ext cx="242113" cy="24211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845F7D-8CB3-49AB-83F9-94BE6A237054}">
      <dsp:nvSpPr>
        <dsp:cNvPr id="0" name=""/>
        <dsp:cNvSpPr/>
      </dsp:nvSpPr>
      <dsp:spPr>
        <a:xfrm>
          <a:off x="1186729" y="5013322"/>
          <a:ext cx="1712571" cy="1565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91" tIns="0" rIns="0" bIns="0" numCol="1" spcCol="1270" anchor="t" anchorCtr="0">
          <a:noAutofit/>
        </a:bodyPr>
        <a:lstStyle/>
        <a:p>
          <a:pPr marL="0" lvl="0" indent="0" algn="l" defTabSz="711200">
            <a:lnSpc>
              <a:spcPct val="90000"/>
            </a:lnSpc>
            <a:spcBef>
              <a:spcPct val="0"/>
            </a:spcBef>
            <a:spcAft>
              <a:spcPct val="35000"/>
            </a:spcAft>
            <a:buNone/>
          </a:pPr>
          <a:r>
            <a:rPr lang="da-DK" sz="1600" b="1" kern="1200" dirty="0"/>
            <a:t>En man hilser på</a:t>
          </a:r>
          <a:r>
            <a:rPr lang="da-DK" sz="1200" b="1" kern="1200" dirty="0"/>
            <a:t> </a:t>
          </a:r>
          <a:r>
            <a:rPr lang="da-DK" sz="1600" b="0" kern="1200" dirty="0"/>
            <a:t>Skal man hilse på sin bankmand hvis man møder ham på gågaden?</a:t>
          </a:r>
          <a:endParaRPr lang="da-DK" sz="1200" b="0" kern="1200" dirty="0"/>
        </a:p>
      </dsp:txBody>
      <dsp:txXfrm>
        <a:off x="1186729" y="5013322"/>
        <a:ext cx="1712571" cy="1565841"/>
      </dsp:txXfrm>
    </dsp:sp>
    <dsp:sp modelId="{725BA948-0FFE-4D8A-821C-EA8ED38237A1}">
      <dsp:nvSpPr>
        <dsp:cNvPr id="0" name=""/>
        <dsp:cNvSpPr/>
      </dsp:nvSpPr>
      <dsp:spPr>
        <a:xfrm>
          <a:off x="2543032" y="3633014"/>
          <a:ext cx="378959" cy="37895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2A660A-3CD7-4CF7-AB64-497AB767623F}">
      <dsp:nvSpPr>
        <dsp:cNvPr id="0" name=""/>
        <dsp:cNvSpPr/>
      </dsp:nvSpPr>
      <dsp:spPr>
        <a:xfrm>
          <a:off x="2732511" y="3822494"/>
          <a:ext cx="1747425" cy="2756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803" tIns="0" rIns="0" bIns="0" numCol="1" spcCol="1270" anchor="t" anchorCtr="0">
          <a:noAutofit/>
        </a:bodyPr>
        <a:lstStyle/>
        <a:p>
          <a:pPr marL="0" lvl="0" indent="0" algn="l" defTabSz="889000">
            <a:lnSpc>
              <a:spcPct val="90000"/>
            </a:lnSpc>
            <a:spcBef>
              <a:spcPct val="0"/>
            </a:spcBef>
            <a:spcAft>
              <a:spcPct val="35000"/>
            </a:spcAft>
            <a:buNone/>
          </a:pPr>
          <a:r>
            <a:rPr lang="da-DK" sz="2000" b="1" kern="1200" dirty="0"/>
            <a:t>Bekendte</a:t>
          </a:r>
          <a:r>
            <a:rPr lang="da-DK" sz="1400" kern="1200" dirty="0"/>
            <a:t> (folk man ser engang imellem og kort snakker med, fx i en fodboldklub og så småsludrer man lidt i omklædningsrummet.</a:t>
          </a:r>
        </a:p>
      </dsp:txBody>
      <dsp:txXfrm>
        <a:off x="2732511" y="3822494"/>
        <a:ext cx="1747425" cy="2756669"/>
      </dsp:txXfrm>
    </dsp:sp>
    <dsp:sp modelId="{917BA164-1901-4076-8A5D-C888CDD022F3}">
      <dsp:nvSpPr>
        <dsp:cNvPr id="0" name=""/>
        <dsp:cNvSpPr/>
      </dsp:nvSpPr>
      <dsp:spPr>
        <a:xfrm>
          <a:off x="4227297" y="2629033"/>
          <a:ext cx="505279" cy="50527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FE5B0-52A1-4D1C-83DA-C76DFD7398CA}">
      <dsp:nvSpPr>
        <dsp:cNvPr id="0" name=""/>
        <dsp:cNvSpPr/>
      </dsp:nvSpPr>
      <dsp:spPr>
        <a:xfrm>
          <a:off x="4479937" y="2881673"/>
          <a:ext cx="2031645" cy="369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737" tIns="0" rIns="0" bIns="0" numCol="1" spcCol="1270" anchor="t" anchorCtr="0">
          <a:noAutofit/>
        </a:bodyPr>
        <a:lstStyle/>
        <a:p>
          <a:pPr marL="0" lvl="0" indent="0" algn="l" defTabSz="889000">
            <a:lnSpc>
              <a:spcPct val="90000"/>
            </a:lnSpc>
            <a:spcBef>
              <a:spcPct val="0"/>
            </a:spcBef>
            <a:spcAft>
              <a:spcPct val="35000"/>
            </a:spcAft>
            <a:buNone/>
          </a:pPr>
          <a:r>
            <a:rPr lang="da-DK" sz="2000" b="1" kern="1200" dirty="0"/>
            <a:t>Muligt venskab </a:t>
          </a:r>
          <a:r>
            <a:rPr lang="da-DK" sz="1800" kern="1200" dirty="0"/>
            <a:t>(en bekendt man taler mere med end andre bekendte og som man laver en aftale med)</a:t>
          </a:r>
          <a:endParaRPr lang="da-DK" sz="2400" kern="1200" dirty="0"/>
        </a:p>
      </dsp:txBody>
      <dsp:txXfrm>
        <a:off x="4479937" y="2881673"/>
        <a:ext cx="2031645" cy="3697490"/>
      </dsp:txXfrm>
    </dsp:sp>
    <dsp:sp modelId="{876B2E1D-2EB7-4EE9-A31F-B5C18C2978C4}">
      <dsp:nvSpPr>
        <dsp:cNvPr id="0" name=""/>
        <dsp:cNvSpPr/>
      </dsp:nvSpPr>
      <dsp:spPr>
        <a:xfrm>
          <a:off x="6185257" y="1844797"/>
          <a:ext cx="652653" cy="6526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A0797C-48FD-4215-A733-9F9B967BB61D}">
      <dsp:nvSpPr>
        <dsp:cNvPr id="0" name=""/>
        <dsp:cNvSpPr/>
      </dsp:nvSpPr>
      <dsp:spPr>
        <a:xfrm>
          <a:off x="6511583" y="2171124"/>
          <a:ext cx="2105332" cy="4408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827" tIns="0" rIns="0" bIns="0" numCol="1" spcCol="1270" anchor="t" anchorCtr="0">
          <a:noAutofit/>
        </a:bodyPr>
        <a:lstStyle/>
        <a:p>
          <a:pPr marL="0" lvl="0" indent="0" algn="l" defTabSz="800100">
            <a:lnSpc>
              <a:spcPct val="90000"/>
            </a:lnSpc>
            <a:spcBef>
              <a:spcPct val="0"/>
            </a:spcBef>
            <a:spcAft>
              <a:spcPct val="35000"/>
            </a:spcAft>
            <a:buNone/>
          </a:pPr>
          <a:r>
            <a:rPr lang="da-DK" sz="1800" b="1" kern="1200" dirty="0"/>
            <a:t>Venskab i udvikling </a:t>
          </a:r>
          <a:r>
            <a:rPr lang="da-DK" sz="1400" kern="1200" dirty="0"/>
            <a:t>(man lærer hinanden endnu bedre at kende, måske har hver især det der skal til for at rykke videre, måske ikke)</a:t>
          </a:r>
        </a:p>
      </dsp:txBody>
      <dsp:txXfrm>
        <a:off x="6511583" y="2171124"/>
        <a:ext cx="2105332" cy="4408039"/>
      </dsp:txXfrm>
    </dsp:sp>
    <dsp:sp modelId="{4EBD9704-C427-4BDE-912C-217EF747F626}">
      <dsp:nvSpPr>
        <dsp:cNvPr id="0" name=""/>
        <dsp:cNvSpPr/>
      </dsp:nvSpPr>
      <dsp:spPr>
        <a:xfrm>
          <a:off x="8201113" y="1321096"/>
          <a:ext cx="831606" cy="8316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05E88-B947-4935-A19C-3658EB0B193C}">
      <dsp:nvSpPr>
        <dsp:cNvPr id="0" name=""/>
        <dsp:cNvSpPr/>
      </dsp:nvSpPr>
      <dsp:spPr>
        <a:xfrm>
          <a:off x="8616916" y="1657001"/>
          <a:ext cx="2105332" cy="4842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0651" tIns="0" rIns="0" bIns="0" numCol="1" spcCol="1270" anchor="t" anchorCtr="0">
          <a:noAutofit/>
        </a:bodyPr>
        <a:lstStyle/>
        <a:p>
          <a:pPr marL="0" lvl="0" indent="0" algn="l" defTabSz="889000">
            <a:lnSpc>
              <a:spcPct val="90000"/>
            </a:lnSpc>
            <a:spcBef>
              <a:spcPct val="0"/>
            </a:spcBef>
            <a:spcAft>
              <a:spcPct val="35000"/>
            </a:spcAft>
            <a:buNone/>
          </a:pPr>
          <a:r>
            <a:rPr lang="da-DK" sz="2000" b="1" kern="1200" dirty="0"/>
            <a:t>Tættere venskab </a:t>
          </a:r>
          <a:r>
            <a:rPr lang="da-DK" sz="2000" kern="1200" dirty="0"/>
            <a:t>(et venskab der har varet i en længere periode, måske et år, man deler alt muligt med hinanden)</a:t>
          </a:r>
        </a:p>
        <a:p>
          <a:pPr marL="0" lvl="0" indent="0" algn="l" defTabSz="889000">
            <a:lnSpc>
              <a:spcPct val="90000"/>
            </a:lnSpc>
            <a:spcBef>
              <a:spcPct val="0"/>
            </a:spcBef>
            <a:spcAft>
              <a:spcPct val="35000"/>
            </a:spcAft>
            <a:buNone/>
          </a:pPr>
          <a:r>
            <a:rPr lang="da-DK" sz="2000" kern="1200" dirty="0"/>
            <a:t>Dette venskab kan udvikle sig til meget nære venner </a:t>
          </a:r>
        </a:p>
      </dsp:txBody>
      <dsp:txXfrm>
        <a:off x="8616916" y="1657001"/>
        <a:ext cx="2105332" cy="4842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867D2-8B84-44EC-8462-8855E137E1E9}">
      <dsp:nvSpPr>
        <dsp:cNvPr id="0" name=""/>
        <dsp:cNvSpPr/>
      </dsp:nvSpPr>
      <dsp:spPr>
        <a:xfrm>
          <a:off x="0" y="896639"/>
          <a:ext cx="3143249" cy="2939366"/>
        </a:xfrm>
        <a:prstGeom prst="rect">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Hans Hansen</a:t>
          </a:r>
        </a:p>
        <a:p>
          <a:pPr marL="0" lvl="0" indent="0" algn="ctr" defTabSz="711200">
            <a:lnSpc>
              <a:spcPct val="90000"/>
            </a:lnSpc>
            <a:spcBef>
              <a:spcPct val="0"/>
            </a:spcBef>
            <a:spcAft>
              <a:spcPct val="35000"/>
            </a:spcAft>
            <a:buNone/>
          </a:pPr>
          <a:r>
            <a:rPr lang="da-DK" sz="1600" kern="1200" dirty="0"/>
            <a:t>Født i 1972 d. 8 sep.</a:t>
          </a:r>
        </a:p>
        <a:p>
          <a:pPr marL="0" lvl="0" indent="0" algn="ctr" defTabSz="711200">
            <a:lnSpc>
              <a:spcPct val="90000"/>
            </a:lnSpc>
            <a:spcBef>
              <a:spcPct val="0"/>
            </a:spcBef>
            <a:spcAft>
              <a:spcPct val="35000"/>
            </a:spcAft>
            <a:buNone/>
          </a:pPr>
          <a:r>
            <a:rPr lang="da-DK" sz="1600" kern="1200" dirty="0"/>
            <a:t>Gift</a:t>
          </a:r>
        </a:p>
        <a:p>
          <a:pPr marL="0" lvl="0" indent="0" algn="ctr" defTabSz="711200">
            <a:lnSpc>
              <a:spcPct val="90000"/>
            </a:lnSpc>
            <a:spcBef>
              <a:spcPct val="0"/>
            </a:spcBef>
            <a:spcAft>
              <a:spcPct val="35000"/>
            </a:spcAft>
            <a:buNone/>
          </a:pPr>
          <a:r>
            <a:rPr lang="da-DK" sz="1600" kern="1200" dirty="0"/>
            <a:t>3 børn: Hanson, Hansine og Hansi</a:t>
          </a:r>
        </a:p>
        <a:p>
          <a:pPr marL="0" lvl="0" indent="0" algn="ctr" defTabSz="711200">
            <a:lnSpc>
              <a:spcPct val="90000"/>
            </a:lnSpc>
            <a:spcBef>
              <a:spcPct val="0"/>
            </a:spcBef>
            <a:spcAft>
              <a:spcPct val="35000"/>
            </a:spcAft>
            <a:buNone/>
          </a:pPr>
          <a:r>
            <a:rPr lang="da-DK" sz="1600" kern="1200" dirty="0"/>
            <a:t>Bor i NT-købing</a:t>
          </a:r>
        </a:p>
        <a:p>
          <a:pPr marL="0" lvl="0" indent="0" algn="ctr" defTabSz="711200">
            <a:lnSpc>
              <a:spcPct val="90000"/>
            </a:lnSpc>
            <a:spcBef>
              <a:spcPct val="0"/>
            </a:spcBef>
            <a:spcAft>
              <a:spcPct val="35000"/>
            </a:spcAft>
            <a:buNone/>
          </a:pPr>
          <a:r>
            <a:rPr lang="da-DK" sz="1600" kern="1200" dirty="0"/>
            <a:t>Interesserer sig for biler og musik</a:t>
          </a:r>
        </a:p>
        <a:p>
          <a:pPr marL="0" lvl="0" indent="0" algn="ctr" defTabSz="711200">
            <a:lnSpc>
              <a:spcPct val="90000"/>
            </a:lnSpc>
            <a:spcBef>
              <a:spcPct val="0"/>
            </a:spcBef>
            <a:spcAft>
              <a:spcPct val="35000"/>
            </a:spcAft>
            <a:buNone/>
          </a:pPr>
          <a:r>
            <a:rPr lang="da-DK" sz="1600" kern="1200" dirty="0"/>
            <a:t>Særligt: Elsker at smalltalke</a:t>
          </a:r>
        </a:p>
      </dsp:txBody>
      <dsp:txXfrm>
        <a:off x="0" y="896639"/>
        <a:ext cx="3143249" cy="2939366"/>
      </dsp:txXfrm>
    </dsp:sp>
    <dsp:sp modelId="{324A1A19-D3CE-4433-8F72-DD086EC232B5}">
      <dsp:nvSpPr>
        <dsp:cNvPr id="0" name=""/>
        <dsp:cNvSpPr/>
      </dsp:nvSpPr>
      <dsp:spPr>
        <a:xfrm>
          <a:off x="3457575" y="887766"/>
          <a:ext cx="3143249" cy="2957113"/>
        </a:xfrm>
        <a:prstGeom prst="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Hanne Jensen</a:t>
          </a:r>
        </a:p>
        <a:p>
          <a:pPr marL="0" lvl="0" indent="0" algn="ctr" defTabSz="711200">
            <a:lnSpc>
              <a:spcPct val="90000"/>
            </a:lnSpc>
            <a:spcBef>
              <a:spcPct val="0"/>
            </a:spcBef>
            <a:spcAft>
              <a:spcPct val="35000"/>
            </a:spcAft>
            <a:buNone/>
          </a:pPr>
          <a:r>
            <a:rPr lang="da-DK" sz="1600" kern="1200" dirty="0"/>
            <a:t>Født i 1980 d. 23 dec.</a:t>
          </a:r>
        </a:p>
        <a:p>
          <a:pPr marL="0" lvl="0" indent="0" algn="ctr" defTabSz="711200">
            <a:lnSpc>
              <a:spcPct val="90000"/>
            </a:lnSpc>
            <a:spcBef>
              <a:spcPct val="0"/>
            </a:spcBef>
            <a:spcAft>
              <a:spcPct val="35000"/>
            </a:spcAft>
            <a:buNone/>
          </a:pPr>
          <a:r>
            <a:rPr lang="da-DK" sz="1600" kern="1200" dirty="0"/>
            <a:t>Single</a:t>
          </a:r>
        </a:p>
        <a:p>
          <a:pPr marL="0" lvl="0" indent="0" algn="ctr" defTabSz="711200">
            <a:lnSpc>
              <a:spcPct val="90000"/>
            </a:lnSpc>
            <a:spcBef>
              <a:spcPct val="0"/>
            </a:spcBef>
            <a:spcAft>
              <a:spcPct val="35000"/>
            </a:spcAft>
            <a:buNone/>
          </a:pPr>
          <a:r>
            <a:rPr lang="da-DK" sz="1600" kern="1200" dirty="0"/>
            <a:t>1 barn: Ida Marie</a:t>
          </a:r>
        </a:p>
        <a:p>
          <a:pPr marL="0" lvl="0" indent="0" algn="ctr" defTabSz="711200">
            <a:lnSpc>
              <a:spcPct val="90000"/>
            </a:lnSpc>
            <a:spcBef>
              <a:spcPct val="0"/>
            </a:spcBef>
            <a:spcAft>
              <a:spcPct val="35000"/>
            </a:spcAft>
            <a:buNone/>
          </a:pPr>
          <a:r>
            <a:rPr lang="da-DK" sz="1600" kern="1200" dirty="0"/>
            <a:t>Bor i </a:t>
          </a:r>
          <a:r>
            <a:rPr lang="da-DK" sz="1600" kern="1200" dirty="0" err="1"/>
            <a:t>Neuroby</a:t>
          </a:r>
          <a:endParaRPr lang="da-DK" sz="1600" kern="1200" dirty="0"/>
        </a:p>
        <a:p>
          <a:pPr marL="0" lvl="0" indent="0" algn="ctr" defTabSz="711200">
            <a:lnSpc>
              <a:spcPct val="90000"/>
            </a:lnSpc>
            <a:spcBef>
              <a:spcPct val="0"/>
            </a:spcBef>
            <a:spcAft>
              <a:spcPct val="35000"/>
            </a:spcAft>
            <a:buNone/>
          </a:pPr>
          <a:r>
            <a:rPr lang="da-DK" sz="1600" kern="1200" dirty="0"/>
            <a:t>Interesserer sig for havearbejde, den store bagedyst og sang</a:t>
          </a:r>
        </a:p>
        <a:p>
          <a:pPr marL="0" lvl="0" indent="0" algn="ctr" defTabSz="711200">
            <a:lnSpc>
              <a:spcPct val="90000"/>
            </a:lnSpc>
            <a:spcBef>
              <a:spcPct val="0"/>
            </a:spcBef>
            <a:spcAft>
              <a:spcPct val="35000"/>
            </a:spcAft>
            <a:buNone/>
          </a:pPr>
          <a:r>
            <a:rPr lang="da-DK" sz="1600" kern="1200" dirty="0"/>
            <a:t>Særligt: Meget udadvendt</a:t>
          </a:r>
        </a:p>
        <a:p>
          <a:pPr marL="0" lvl="0" indent="0" algn="ctr" defTabSz="711200">
            <a:lnSpc>
              <a:spcPct val="90000"/>
            </a:lnSpc>
            <a:spcBef>
              <a:spcPct val="0"/>
            </a:spcBef>
            <a:spcAft>
              <a:spcPct val="35000"/>
            </a:spcAft>
            <a:buNone/>
          </a:pPr>
          <a:endParaRPr lang="da-DK" sz="1600" kern="1200" dirty="0"/>
        </a:p>
      </dsp:txBody>
      <dsp:txXfrm>
        <a:off x="3457575" y="887766"/>
        <a:ext cx="3143249" cy="2957113"/>
      </dsp:txXfrm>
    </dsp:sp>
    <dsp:sp modelId="{657C56BF-2F1F-4BC1-A6AA-F5FC836DD86D}">
      <dsp:nvSpPr>
        <dsp:cNvPr id="0" name=""/>
        <dsp:cNvSpPr/>
      </dsp:nvSpPr>
      <dsp:spPr>
        <a:xfrm>
          <a:off x="6915149" y="759040"/>
          <a:ext cx="3143249" cy="3067233"/>
        </a:xfrm>
        <a:prstGeom prst="rect">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Magnus Svendsen</a:t>
          </a:r>
        </a:p>
        <a:p>
          <a:pPr marL="0" lvl="0" indent="0" algn="ctr" defTabSz="711200">
            <a:lnSpc>
              <a:spcPct val="90000"/>
            </a:lnSpc>
            <a:spcBef>
              <a:spcPct val="0"/>
            </a:spcBef>
            <a:spcAft>
              <a:spcPct val="35000"/>
            </a:spcAft>
            <a:buNone/>
          </a:pPr>
          <a:r>
            <a:rPr lang="da-DK" sz="1600" b="0" kern="1200" dirty="0"/>
            <a:t>Født i 1995 d. 2 juli</a:t>
          </a:r>
        </a:p>
        <a:p>
          <a:pPr marL="0" lvl="0" indent="0" algn="ctr" defTabSz="711200">
            <a:lnSpc>
              <a:spcPct val="90000"/>
            </a:lnSpc>
            <a:spcBef>
              <a:spcPct val="0"/>
            </a:spcBef>
            <a:spcAft>
              <a:spcPct val="35000"/>
            </a:spcAft>
            <a:buNone/>
          </a:pPr>
          <a:r>
            <a:rPr lang="da-DK" sz="1600" b="0" kern="1200" dirty="0"/>
            <a:t>Gift</a:t>
          </a:r>
        </a:p>
        <a:p>
          <a:pPr marL="0" lvl="0" indent="0" algn="ctr" defTabSz="711200">
            <a:lnSpc>
              <a:spcPct val="90000"/>
            </a:lnSpc>
            <a:spcBef>
              <a:spcPct val="0"/>
            </a:spcBef>
            <a:spcAft>
              <a:spcPct val="35000"/>
            </a:spcAft>
            <a:buNone/>
          </a:pPr>
          <a:r>
            <a:rPr lang="da-DK" sz="1600" b="0" kern="1200" dirty="0"/>
            <a:t>Ingen børn</a:t>
          </a:r>
        </a:p>
        <a:p>
          <a:pPr marL="0" lvl="0" indent="0" algn="ctr" defTabSz="711200">
            <a:lnSpc>
              <a:spcPct val="90000"/>
            </a:lnSpc>
            <a:spcBef>
              <a:spcPct val="0"/>
            </a:spcBef>
            <a:spcAft>
              <a:spcPct val="35000"/>
            </a:spcAft>
            <a:buNone/>
          </a:pPr>
          <a:r>
            <a:rPr lang="da-DK" sz="1600" b="0" kern="1200" dirty="0"/>
            <a:t>Bor i </a:t>
          </a:r>
          <a:r>
            <a:rPr lang="da-DK" sz="1600" b="0" kern="1200" dirty="0" err="1"/>
            <a:t>Aspirød</a:t>
          </a:r>
          <a:endParaRPr lang="da-DK" sz="1600" b="0" kern="1200" dirty="0"/>
        </a:p>
        <a:p>
          <a:pPr marL="0" lvl="0" indent="0" algn="ctr" defTabSz="711200">
            <a:lnSpc>
              <a:spcPct val="90000"/>
            </a:lnSpc>
            <a:spcBef>
              <a:spcPct val="0"/>
            </a:spcBef>
            <a:spcAft>
              <a:spcPct val="35000"/>
            </a:spcAft>
            <a:buNone/>
          </a:pPr>
          <a:r>
            <a:rPr lang="da-DK" sz="1600" b="0" kern="1200" dirty="0"/>
            <a:t>Interesserer sig for sport og modeljernbaner  </a:t>
          </a:r>
        </a:p>
        <a:p>
          <a:pPr marL="0" lvl="0" indent="0" algn="ctr" defTabSz="711200">
            <a:lnSpc>
              <a:spcPct val="90000"/>
            </a:lnSpc>
            <a:spcBef>
              <a:spcPct val="0"/>
            </a:spcBef>
            <a:spcAft>
              <a:spcPct val="35000"/>
            </a:spcAft>
            <a:buNone/>
          </a:pPr>
          <a:r>
            <a:rPr lang="da-DK" sz="1600" b="0" kern="1200" dirty="0"/>
            <a:t>Særligt: stille type</a:t>
          </a:r>
        </a:p>
      </dsp:txBody>
      <dsp:txXfrm>
        <a:off x="6915149" y="759040"/>
        <a:ext cx="3143249" cy="306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E1F2F-0184-4FB0-9A81-78C354E62137}">
      <dsp:nvSpPr>
        <dsp:cNvPr id="0" name=""/>
        <dsp:cNvSpPr/>
      </dsp:nvSpPr>
      <dsp:spPr>
        <a:xfrm>
          <a:off x="0" y="560196"/>
          <a:ext cx="6797675" cy="10740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a-DK" sz="2700" kern="1200" dirty="0"/>
            <a:t>Hvad er det man skal kigge efter for virkelig at spotte folks ægte intentioner?</a:t>
          </a:r>
          <a:endParaRPr lang="en-US" sz="2700" kern="1200" dirty="0"/>
        </a:p>
      </dsp:txBody>
      <dsp:txXfrm>
        <a:off x="52431" y="612627"/>
        <a:ext cx="6692813" cy="969198"/>
      </dsp:txXfrm>
    </dsp:sp>
    <dsp:sp modelId="{9EB1BAD4-B7B7-4A59-97E2-1A05D288BDDC}">
      <dsp:nvSpPr>
        <dsp:cNvPr id="0" name=""/>
        <dsp:cNvSpPr/>
      </dsp:nvSpPr>
      <dsp:spPr>
        <a:xfrm>
          <a:off x="0" y="1712016"/>
          <a:ext cx="6797675" cy="1074060"/>
        </a:xfrm>
        <a:prstGeom prst="roundRect">
          <a:avLst/>
        </a:prstGeom>
        <a:solidFill>
          <a:schemeClr val="accent5">
            <a:hueOff val="-497535"/>
            <a:satOff val="-280"/>
            <a:lumOff val="-22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a-DK" sz="2700" kern="1200"/>
            <a:t>1: Hovedet/ansigt ?</a:t>
          </a:r>
          <a:endParaRPr lang="en-US" sz="2700" kern="1200"/>
        </a:p>
      </dsp:txBody>
      <dsp:txXfrm>
        <a:off x="52431" y="1764447"/>
        <a:ext cx="6692813" cy="969198"/>
      </dsp:txXfrm>
    </dsp:sp>
    <dsp:sp modelId="{46F93A59-7B4B-4C39-8FC4-AF57AA4C3CB3}">
      <dsp:nvSpPr>
        <dsp:cNvPr id="0" name=""/>
        <dsp:cNvSpPr/>
      </dsp:nvSpPr>
      <dsp:spPr>
        <a:xfrm>
          <a:off x="0" y="2863836"/>
          <a:ext cx="6797675" cy="1074060"/>
        </a:xfrm>
        <a:prstGeom prst="roundRect">
          <a:avLst/>
        </a:prstGeom>
        <a:solidFill>
          <a:schemeClr val="accent5">
            <a:hueOff val="-995070"/>
            <a:satOff val="-559"/>
            <a:lumOff val="-44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a-DK" sz="2700" kern="1200"/>
            <a:t>2: Fødderne + benene ?</a:t>
          </a:r>
          <a:endParaRPr lang="en-US" sz="2700" kern="1200"/>
        </a:p>
      </dsp:txBody>
      <dsp:txXfrm>
        <a:off x="52431" y="2916267"/>
        <a:ext cx="6692813" cy="969198"/>
      </dsp:txXfrm>
    </dsp:sp>
    <dsp:sp modelId="{68055A6C-2755-4883-B775-357F8B770156}">
      <dsp:nvSpPr>
        <dsp:cNvPr id="0" name=""/>
        <dsp:cNvSpPr/>
      </dsp:nvSpPr>
      <dsp:spPr>
        <a:xfrm>
          <a:off x="0" y="4015656"/>
          <a:ext cx="6797675" cy="1074060"/>
        </a:xfrm>
        <a:prstGeom prst="roundRect">
          <a:avLst/>
        </a:prstGeom>
        <a:solidFill>
          <a:schemeClr val="accent5">
            <a:hueOff val="-1492604"/>
            <a:satOff val="-839"/>
            <a:lumOff val="-66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a-DK" sz="2700" kern="1200" dirty="0"/>
            <a:t>3: Mave/bryst/arme ?</a:t>
          </a:r>
          <a:endParaRPr lang="en-US" sz="2700" kern="1200" dirty="0"/>
        </a:p>
      </dsp:txBody>
      <dsp:txXfrm>
        <a:off x="52431" y="4068087"/>
        <a:ext cx="6692813" cy="9691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F882B-6A46-48BE-BD34-C86FFE469A6B}">
      <dsp:nvSpPr>
        <dsp:cNvPr id="0" name=""/>
        <dsp:cNvSpPr/>
      </dsp:nvSpPr>
      <dsp:spPr>
        <a:xfrm>
          <a:off x="2565647" y="22914"/>
          <a:ext cx="6338655" cy="629282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668F35-57FA-4738-822B-8B4AFC940B6B}">
      <dsp:nvSpPr>
        <dsp:cNvPr id="0" name=""/>
        <dsp:cNvSpPr/>
      </dsp:nvSpPr>
      <dsp:spPr>
        <a:xfrm>
          <a:off x="2858426" y="378535"/>
          <a:ext cx="2824173" cy="2717627"/>
        </a:xfrm>
        <a:prstGeom prst="roundRect">
          <a:avLst/>
        </a:prstGeom>
        <a:solidFill>
          <a:schemeClr val="bg1"/>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solidFill>
                <a:schemeClr val="tx1"/>
              </a:solidFill>
            </a:rPr>
            <a:t>Passiv/</a:t>
          </a:r>
          <a:r>
            <a:rPr lang="da-DK" sz="1500" kern="1200" dirty="0" err="1">
              <a:solidFill>
                <a:schemeClr val="tx1"/>
              </a:solidFill>
            </a:rPr>
            <a:t>submissiv</a:t>
          </a:r>
          <a:r>
            <a:rPr lang="da-DK" sz="1500" kern="1200" dirty="0">
              <a:solidFill>
                <a:schemeClr val="tx1"/>
              </a:solidFill>
            </a:rPr>
            <a:t>: Tilbageholder egne følelser, indirekte, selvfornægtende, undskyldende, insinuerende ”Jeg taber altid!” </a:t>
          </a:r>
        </a:p>
      </dsp:txBody>
      <dsp:txXfrm>
        <a:off x="2991090" y="511199"/>
        <a:ext cx="2558845" cy="2452299"/>
      </dsp:txXfrm>
    </dsp:sp>
    <dsp:sp modelId="{1F1E3AC6-F6D9-49B2-BD71-58E88C4D1CC5}">
      <dsp:nvSpPr>
        <dsp:cNvPr id="0" name=""/>
        <dsp:cNvSpPr/>
      </dsp:nvSpPr>
      <dsp:spPr>
        <a:xfrm>
          <a:off x="5822688" y="488283"/>
          <a:ext cx="2788649" cy="2646604"/>
        </a:xfrm>
        <a:prstGeom prst="roundRect">
          <a:avLst/>
        </a:prstGeom>
        <a:solidFill>
          <a:schemeClr val="tx1"/>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Aggressiv: ”brutal ærlighed” uden bekymring for andres følelser, selvhævdende på bekostning af andre, kontrollerende, truende, respekterer ikke andres følelser ”jeg skal altid vinde!”</a:t>
          </a:r>
        </a:p>
      </dsp:txBody>
      <dsp:txXfrm>
        <a:off x="5951885" y="617480"/>
        <a:ext cx="2530255" cy="2388210"/>
      </dsp:txXfrm>
    </dsp:sp>
    <dsp:sp modelId="{186B6C74-3E7F-4A6E-86DB-567AE8083C62}">
      <dsp:nvSpPr>
        <dsp:cNvPr id="0" name=""/>
        <dsp:cNvSpPr/>
      </dsp:nvSpPr>
      <dsp:spPr>
        <a:xfrm>
          <a:off x="2840677" y="3203780"/>
          <a:ext cx="2841923" cy="2682128"/>
        </a:xfrm>
        <a:prstGeom prst="roundRect">
          <a:avLst/>
        </a:prstGeom>
        <a:solidFill>
          <a:srgbClr val="1C1C1C"/>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Passiv-aggressiv: Ord og handling matcher ikke hinanden, indirekte, falsk, benytter sig af skyldfølelse for at få den anden til at makke ret, ”Hvis jeg ikke vinder så er der noget galt med de andre, for jeg burde vinde!”</a:t>
          </a:r>
        </a:p>
      </dsp:txBody>
      <dsp:txXfrm>
        <a:off x="2971608" y="3334711"/>
        <a:ext cx="2580061" cy="2420266"/>
      </dsp:txXfrm>
    </dsp:sp>
    <dsp:sp modelId="{0A61C421-F99B-4A82-A5C6-849640D708D9}">
      <dsp:nvSpPr>
        <dsp:cNvPr id="0" name=""/>
        <dsp:cNvSpPr/>
      </dsp:nvSpPr>
      <dsp:spPr>
        <a:xfrm>
          <a:off x="5804926" y="3248153"/>
          <a:ext cx="2806424" cy="2682128"/>
        </a:xfrm>
        <a:prstGeom prst="roundRect">
          <a:avLst/>
        </a:prstGeom>
        <a:solidFill>
          <a:srgbClr val="0070C0"/>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Assertiv: Ærlig på en passende måde, direkte og står fast på sine meninger og overbevisninger men er ikke rigid, kan godt gå på kompromis, er åben om sine følelser og grænser, er </a:t>
          </a:r>
          <a:r>
            <a:rPr lang="da-DK" sz="1500" kern="1200" dirty="0" err="1"/>
            <a:t>intereseret</a:t>
          </a:r>
          <a:r>
            <a:rPr lang="da-DK" sz="1500" kern="1200" dirty="0"/>
            <a:t> i at begge parter har det godt. ”Vi behøver ikke at konkurrere”</a:t>
          </a:r>
        </a:p>
      </dsp:txBody>
      <dsp:txXfrm>
        <a:off x="5935857" y="3379084"/>
        <a:ext cx="2544562" cy="24202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2673E-FB99-4B51-9F65-DA2C4D9C2F89}">
      <dsp:nvSpPr>
        <dsp:cNvPr id="0" name=""/>
        <dsp:cNvSpPr/>
      </dsp:nvSpPr>
      <dsp:spPr>
        <a:xfrm>
          <a:off x="1239892" y="1800"/>
          <a:ext cx="2805984" cy="1683590"/>
        </a:xfrm>
        <a:prstGeom prst="rect">
          <a:avLst/>
        </a:prstGeom>
        <a:solidFill>
          <a:srgbClr val="00B050"/>
        </a:solidFill>
        <a:ln w="15875"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Smalltalk skaber netværk, støtter og allierede</a:t>
          </a:r>
          <a:endParaRPr lang="en-US" sz="1800" kern="1200" dirty="0"/>
        </a:p>
      </dsp:txBody>
      <dsp:txXfrm>
        <a:off x="1239892" y="1800"/>
        <a:ext cx="2805984" cy="1683590"/>
      </dsp:txXfrm>
    </dsp:sp>
    <dsp:sp modelId="{68081AC4-2E02-4A70-B513-D00B6344AF82}">
      <dsp:nvSpPr>
        <dsp:cNvPr id="0" name=""/>
        <dsp:cNvSpPr/>
      </dsp:nvSpPr>
      <dsp:spPr>
        <a:xfrm>
          <a:off x="4326476" y="1800"/>
          <a:ext cx="2805984" cy="1683590"/>
        </a:xfrm>
        <a:prstGeom prst="rect">
          <a:avLst/>
        </a:prstGeom>
        <a:solidFill>
          <a:srgbClr val="31DFA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Et par ord om vejret, trafikken etc. sender et budskab om at du er med i gruppen.</a:t>
          </a:r>
          <a:endParaRPr lang="en-US" sz="1800" kern="1200" dirty="0"/>
        </a:p>
      </dsp:txBody>
      <dsp:txXfrm>
        <a:off x="4326476" y="1800"/>
        <a:ext cx="2805984" cy="1683590"/>
      </dsp:txXfrm>
    </dsp:sp>
    <dsp:sp modelId="{7BA297EB-C481-4A52-93B6-90847ECF7675}">
      <dsp:nvSpPr>
        <dsp:cNvPr id="0" name=""/>
        <dsp:cNvSpPr/>
      </dsp:nvSpPr>
      <dsp:spPr>
        <a:xfrm>
          <a:off x="7413059" y="1800"/>
          <a:ext cx="2805984" cy="1683590"/>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Vis folk at du lytter, find punkt i ansigt (strategi)</a:t>
          </a:r>
          <a:endParaRPr lang="en-US" sz="1800" kern="1200" dirty="0"/>
        </a:p>
      </dsp:txBody>
      <dsp:txXfrm>
        <a:off x="7413059" y="1800"/>
        <a:ext cx="2805984" cy="1683590"/>
      </dsp:txXfrm>
    </dsp:sp>
    <dsp:sp modelId="{6F4271FD-D25F-4D7B-8417-D714238A1A0D}">
      <dsp:nvSpPr>
        <dsp:cNvPr id="0" name=""/>
        <dsp:cNvSpPr/>
      </dsp:nvSpPr>
      <dsp:spPr>
        <a:xfrm>
          <a:off x="1239892" y="1965989"/>
          <a:ext cx="2805984" cy="1683590"/>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Pas på ikke at lade samtaler dø ud med for korte svar!</a:t>
          </a:r>
          <a:endParaRPr lang="en-US" sz="1800" kern="1200" dirty="0"/>
        </a:p>
      </dsp:txBody>
      <dsp:txXfrm>
        <a:off x="1239892" y="1965989"/>
        <a:ext cx="2805984" cy="1683590"/>
      </dsp:txXfrm>
    </dsp:sp>
    <dsp:sp modelId="{3F484666-72D0-47D5-8D57-9AB04BF0A429}">
      <dsp:nvSpPr>
        <dsp:cNvPr id="0" name=""/>
        <dsp:cNvSpPr/>
      </dsp:nvSpPr>
      <dsp:spPr>
        <a:xfrm>
          <a:off x="4326476" y="1965989"/>
          <a:ext cx="2805984" cy="168359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Hold dig nogenlunde opdateret i forhold til hvad der sker i nyhederne.</a:t>
          </a:r>
          <a:endParaRPr lang="en-US" sz="1800" kern="1200" dirty="0"/>
        </a:p>
      </dsp:txBody>
      <dsp:txXfrm>
        <a:off x="4326476" y="1965989"/>
        <a:ext cx="2805984" cy="1683590"/>
      </dsp:txXfrm>
    </dsp:sp>
    <dsp:sp modelId="{F87D0083-9F95-4221-A653-51705C3F10CD}">
      <dsp:nvSpPr>
        <dsp:cNvPr id="0" name=""/>
        <dsp:cNvSpPr/>
      </dsp:nvSpPr>
      <dsp:spPr>
        <a:xfrm>
          <a:off x="7413059" y="1965989"/>
          <a:ext cx="2805984" cy="168359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Undgå så vidt muligt at spise frokost for dig selv på jobbet, det sender et uheldigt signal til gruppen.</a:t>
          </a:r>
          <a:endParaRPr lang="en-US" sz="1800" kern="1200" dirty="0"/>
        </a:p>
      </dsp:txBody>
      <dsp:txXfrm>
        <a:off x="7413059" y="1965989"/>
        <a:ext cx="2805984" cy="1683590"/>
      </dsp:txXfrm>
    </dsp:sp>
    <dsp:sp modelId="{9D46F616-9687-4CCF-ABD3-B2C943E7E260}">
      <dsp:nvSpPr>
        <dsp:cNvPr id="0" name=""/>
        <dsp:cNvSpPr/>
      </dsp:nvSpPr>
      <dsp:spPr>
        <a:xfrm>
          <a:off x="2783184" y="3930178"/>
          <a:ext cx="2805984" cy="168359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Sørg for ordentlig hygiejne og rent tøj, giv ikke de andre mulighed for at sladre om dig!</a:t>
          </a:r>
          <a:endParaRPr lang="en-US" sz="1800" kern="1200" dirty="0"/>
        </a:p>
      </dsp:txBody>
      <dsp:txXfrm>
        <a:off x="2783184" y="3930178"/>
        <a:ext cx="2805984" cy="1683590"/>
      </dsp:txXfrm>
    </dsp:sp>
    <dsp:sp modelId="{EC8FE74C-3C2A-4349-939B-8AB5304001E4}">
      <dsp:nvSpPr>
        <dsp:cNvPr id="0" name=""/>
        <dsp:cNvSpPr/>
      </dsp:nvSpPr>
      <dsp:spPr>
        <a:xfrm>
          <a:off x="5869767" y="3930178"/>
          <a:ext cx="2805984" cy="168359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t>Vær ikke bange for at spørge om hjælp, men bombarder ikke med spørgsmål du kender svaret på blot fordi du er usikker.</a:t>
          </a:r>
          <a:endParaRPr lang="en-US" sz="1800" kern="1200"/>
        </a:p>
      </dsp:txBody>
      <dsp:txXfrm>
        <a:off x="5869767" y="3930178"/>
        <a:ext cx="2805984" cy="1683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24DE5-3F3E-4DB0-B4BF-BDEA15641620}">
      <dsp:nvSpPr>
        <dsp:cNvPr id="0" name=""/>
        <dsp:cNvSpPr/>
      </dsp:nvSpPr>
      <dsp:spPr>
        <a:xfrm>
          <a:off x="3369" y="163017"/>
          <a:ext cx="2673044" cy="160382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Hav ikke for travlt, man kan ikke bare være venner med det samme</a:t>
          </a:r>
          <a:endParaRPr lang="en-US" sz="1800" kern="1200" dirty="0"/>
        </a:p>
      </dsp:txBody>
      <dsp:txXfrm>
        <a:off x="3369" y="163017"/>
        <a:ext cx="2673044" cy="1603826"/>
      </dsp:txXfrm>
    </dsp:sp>
    <dsp:sp modelId="{C07A2EE3-6A2F-4FD6-BFF5-2ADBA732ABCA}">
      <dsp:nvSpPr>
        <dsp:cNvPr id="0" name=""/>
        <dsp:cNvSpPr/>
      </dsp:nvSpPr>
      <dsp:spPr>
        <a:xfrm>
          <a:off x="2943718" y="163017"/>
          <a:ext cx="2673044" cy="160382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Vær dig selv. En påtaget rolle bliver gennemskuet. </a:t>
          </a:r>
          <a:endParaRPr lang="en-US" sz="1800" kern="1200" dirty="0"/>
        </a:p>
      </dsp:txBody>
      <dsp:txXfrm>
        <a:off x="2943718" y="163017"/>
        <a:ext cx="2673044" cy="1603826"/>
      </dsp:txXfrm>
    </dsp:sp>
    <dsp:sp modelId="{EF3715F3-7C48-4384-A8F2-93834BB6A192}">
      <dsp:nvSpPr>
        <dsp:cNvPr id="0" name=""/>
        <dsp:cNvSpPr/>
      </dsp:nvSpPr>
      <dsp:spPr>
        <a:xfrm>
          <a:off x="5884068" y="163017"/>
          <a:ext cx="2673044" cy="160382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Spørg</a:t>
          </a:r>
          <a:r>
            <a:rPr lang="en-US" sz="1800" kern="1200" dirty="0"/>
            <a:t> </a:t>
          </a:r>
          <a:r>
            <a:rPr lang="en-US" sz="1800" kern="1200" dirty="0" err="1"/>
            <a:t>ind</a:t>
          </a:r>
          <a:r>
            <a:rPr lang="en-US" sz="1800" kern="1200" dirty="0"/>
            <a:t> </a:t>
          </a:r>
          <a:r>
            <a:rPr lang="en-US" sz="1800" kern="1200" dirty="0" err="1"/>
            <a:t>til</a:t>
          </a:r>
          <a:r>
            <a:rPr lang="en-US" sz="1800" kern="1200" dirty="0"/>
            <a:t> </a:t>
          </a:r>
          <a:r>
            <a:rPr lang="en-US" sz="1800" kern="1200" dirty="0" err="1"/>
            <a:t>drømme</a:t>
          </a:r>
          <a:r>
            <a:rPr lang="en-US" sz="1800" kern="1200" dirty="0"/>
            <a:t>, tanker, </a:t>
          </a:r>
          <a:r>
            <a:rPr lang="en-US" sz="1800" kern="1200" dirty="0" err="1"/>
            <a:t>ønsker</a:t>
          </a:r>
          <a:r>
            <a:rPr lang="en-US" sz="1800" kern="1200" dirty="0"/>
            <a:t>, </a:t>
          </a:r>
          <a:r>
            <a:rPr lang="en-US" sz="1800" kern="1200" dirty="0" err="1"/>
            <a:t>fremtid</a:t>
          </a:r>
          <a:r>
            <a:rPr lang="en-US" sz="1800" kern="1200" dirty="0"/>
            <a:t> </a:t>
          </a:r>
          <a:r>
            <a:rPr lang="en-US" sz="1800" kern="1200" dirty="0" err="1"/>
            <a:t>osv</a:t>
          </a:r>
          <a:r>
            <a:rPr lang="en-US" sz="1800" kern="1200" dirty="0"/>
            <a:t> !</a:t>
          </a:r>
        </a:p>
      </dsp:txBody>
      <dsp:txXfrm>
        <a:off x="5884068" y="163017"/>
        <a:ext cx="2673044" cy="1603826"/>
      </dsp:txXfrm>
    </dsp:sp>
    <dsp:sp modelId="{2BFAAAA0-0819-4BE8-B6D5-7B09C09E422C}">
      <dsp:nvSpPr>
        <dsp:cNvPr id="0" name=""/>
        <dsp:cNvSpPr/>
      </dsp:nvSpPr>
      <dsp:spPr>
        <a:xfrm>
          <a:off x="8824417" y="163017"/>
          <a:ext cx="2673044" cy="160382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t>Tilgiv, pas på ikke at være for sort/hvid</a:t>
          </a:r>
          <a:endParaRPr lang="en-US" sz="1800" kern="1200"/>
        </a:p>
      </dsp:txBody>
      <dsp:txXfrm>
        <a:off x="8824417" y="163017"/>
        <a:ext cx="2673044" cy="1603826"/>
      </dsp:txXfrm>
    </dsp:sp>
    <dsp:sp modelId="{413C664E-AA21-485E-AADD-5617CE25459C}">
      <dsp:nvSpPr>
        <dsp:cNvPr id="0" name=""/>
        <dsp:cNvSpPr/>
      </dsp:nvSpPr>
      <dsp:spPr>
        <a:xfrm>
          <a:off x="3369" y="2034149"/>
          <a:ext cx="2673044" cy="160382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Husk fødselsdag!</a:t>
          </a:r>
        </a:p>
        <a:p>
          <a:pPr marL="0" lvl="0" indent="0" algn="ctr" defTabSz="800100">
            <a:lnSpc>
              <a:spcPct val="90000"/>
            </a:lnSpc>
            <a:spcBef>
              <a:spcPct val="0"/>
            </a:spcBef>
            <a:spcAft>
              <a:spcPct val="35000"/>
            </a:spcAft>
            <a:buNone/>
          </a:pPr>
          <a:r>
            <a:rPr lang="da-DK" sz="1800" kern="1200" dirty="0"/>
            <a:t>Mennesker kan godt lide at få opmærksomhed</a:t>
          </a:r>
          <a:endParaRPr lang="en-US" sz="1800" kern="1200" dirty="0"/>
        </a:p>
      </dsp:txBody>
      <dsp:txXfrm>
        <a:off x="3369" y="2034149"/>
        <a:ext cx="2673044" cy="1603826"/>
      </dsp:txXfrm>
    </dsp:sp>
    <dsp:sp modelId="{065CEA60-C9A9-4049-A80C-5C473A8A20F5}">
      <dsp:nvSpPr>
        <dsp:cNvPr id="0" name=""/>
        <dsp:cNvSpPr/>
      </dsp:nvSpPr>
      <dsp:spPr>
        <a:xfrm>
          <a:off x="2943718" y="2034149"/>
          <a:ext cx="2673044" cy="160382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Nærighed er no go!</a:t>
          </a:r>
        </a:p>
        <a:p>
          <a:pPr marL="0" lvl="0" indent="0" algn="ctr" defTabSz="800100">
            <a:lnSpc>
              <a:spcPct val="90000"/>
            </a:lnSpc>
            <a:spcBef>
              <a:spcPct val="0"/>
            </a:spcBef>
            <a:spcAft>
              <a:spcPct val="35000"/>
            </a:spcAft>
            <a:buNone/>
          </a:pPr>
          <a:r>
            <a:rPr lang="da-DK" sz="1800" kern="1200" dirty="0"/>
            <a:t>Hold aftaler!</a:t>
          </a:r>
          <a:endParaRPr lang="en-US" sz="1800" kern="1200" dirty="0"/>
        </a:p>
      </dsp:txBody>
      <dsp:txXfrm>
        <a:off x="2943718" y="2034149"/>
        <a:ext cx="2673044" cy="1603826"/>
      </dsp:txXfrm>
    </dsp:sp>
    <dsp:sp modelId="{821ECE7E-3948-4097-859A-C8CBA225787D}">
      <dsp:nvSpPr>
        <dsp:cNvPr id="0" name=""/>
        <dsp:cNvSpPr/>
      </dsp:nvSpPr>
      <dsp:spPr>
        <a:xfrm>
          <a:off x="5884068" y="2034149"/>
          <a:ext cx="2673044" cy="160382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Bare lyt og hav ikke hele tiden travlt med at sidde og tænke på hvad du skal sige i næste øjeblik. Let it flow!</a:t>
          </a:r>
          <a:endParaRPr lang="en-US" sz="1800" kern="1200" dirty="0"/>
        </a:p>
      </dsp:txBody>
      <dsp:txXfrm>
        <a:off x="5884068" y="2034149"/>
        <a:ext cx="2673044" cy="1603826"/>
      </dsp:txXfrm>
    </dsp:sp>
    <dsp:sp modelId="{2BCD4BD4-BE45-4BDE-888A-377FCA7EA25A}">
      <dsp:nvSpPr>
        <dsp:cNvPr id="0" name=""/>
        <dsp:cNvSpPr/>
      </dsp:nvSpPr>
      <dsp:spPr>
        <a:xfrm>
          <a:off x="8824417" y="2034149"/>
          <a:ext cx="2673044" cy="160382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t>Brug kalenderen på din mobil. Evt. tilbagevende handling, ring/skriv/kontakt.</a:t>
          </a:r>
          <a:endParaRPr lang="en-US" sz="1800" kern="1200"/>
        </a:p>
      </dsp:txBody>
      <dsp:txXfrm>
        <a:off x="8824417" y="2034149"/>
        <a:ext cx="2673044" cy="1603826"/>
      </dsp:txXfrm>
    </dsp:sp>
    <dsp:sp modelId="{C6999F4D-97C3-48A8-BF9C-AE374E6A9765}">
      <dsp:nvSpPr>
        <dsp:cNvPr id="0" name=""/>
        <dsp:cNvSpPr/>
      </dsp:nvSpPr>
      <dsp:spPr>
        <a:xfrm>
          <a:off x="1473544" y="3905280"/>
          <a:ext cx="2673044" cy="160382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Inviter din ven ud! Biograf etc. Initiativ vil blive påskønnet! </a:t>
          </a:r>
          <a:endParaRPr lang="en-US" sz="1800" kern="1200" dirty="0"/>
        </a:p>
      </dsp:txBody>
      <dsp:txXfrm>
        <a:off x="1473544" y="3905280"/>
        <a:ext cx="2673044" cy="1603826"/>
      </dsp:txXfrm>
    </dsp:sp>
    <dsp:sp modelId="{12D898C5-15BD-47A8-B707-55D55F4BEA44}">
      <dsp:nvSpPr>
        <dsp:cNvPr id="0" name=""/>
        <dsp:cNvSpPr/>
      </dsp:nvSpPr>
      <dsp:spPr>
        <a:xfrm>
          <a:off x="4413893" y="3905280"/>
          <a:ext cx="2673044" cy="160382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t>Vær positiv. Absolut ingen gider at være sammen med en der er negativ.</a:t>
          </a:r>
          <a:endParaRPr lang="en-US" sz="1800" kern="1200"/>
        </a:p>
      </dsp:txBody>
      <dsp:txXfrm>
        <a:off x="4413893" y="3905280"/>
        <a:ext cx="2673044" cy="1603826"/>
      </dsp:txXfrm>
    </dsp:sp>
    <dsp:sp modelId="{39FA0DE2-C047-4507-91A1-B4ECC8D53403}">
      <dsp:nvSpPr>
        <dsp:cNvPr id="0" name=""/>
        <dsp:cNvSpPr/>
      </dsp:nvSpPr>
      <dsp:spPr>
        <a:xfrm>
          <a:off x="7354242" y="3905280"/>
          <a:ext cx="2673044" cy="160382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Respekter den andens politiske holdninger etc. Rum den anden!</a:t>
          </a:r>
          <a:endParaRPr lang="en-US" sz="1800" kern="1200" dirty="0"/>
        </a:p>
      </dsp:txBody>
      <dsp:txXfrm>
        <a:off x="7354242" y="3905280"/>
        <a:ext cx="2673044" cy="16038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E2B75-EEFF-48B2-AA68-07D3FC95FCA5}">
      <dsp:nvSpPr>
        <dsp:cNvPr id="0" name=""/>
        <dsp:cNvSpPr/>
      </dsp:nvSpPr>
      <dsp:spPr>
        <a:xfrm>
          <a:off x="2288" y="0"/>
          <a:ext cx="2232198" cy="4084576"/>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a-DK" sz="2800" kern="1200" dirty="0"/>
            <a:t>Brug den andens person navn!</a:t>
          </a:r>
        </a:p>
      </dsp:txBody>
      <dsp:txXfrm>
        <a:off x="67667" y="65379"/>
        <a:ext cx="2101440" cy="3953818"/>
      </dsp:txXfrm>
    </dsp:sp>
    <dsp:sp modelId="{82247954-C8AB-4808-B10B-A865C4F44AEA}">
      <dsp:nvSpPr>
        <dsp:cNvPr id="0" name=""/>
        <dsp:cNvSpPr/>
      </dsp:nvSpPr>
      <dsp:spPr>
        <a:xfrm>
          <a:off x="2609496" y="0"/>
          <a:ext cx="2232198" cy="4084576"/>
        </a:xfrm>
        <a:prstGeom prst="roundRect">
          <a:avLst>
            <a:gd name="adj" fmla="val 10000"/>
          </a:avLst>
        </a:prstGeom>
        <a:solidFill>
          <a:srgbClr val="722C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a-DK" sz="2800" kern="1200" dirty="0"/>
            <a:t>Mennesker elsker at blive valideret</a:t>
          </a:r>
        </a:p>
      </dsp:txBody>
      <dsp:txXfrm>
        <a:off x="2674875" y="65379"/>
        <a:ext cx="2101440" cy="3953818"/>
      </dsp:txXfrm>
    </dsp:sp>
    <dsp:sp modelId="{6363273E-F292-48E4-ACE0-B8EB7BEE704B}">
      <dsp:nvSpPr>
        <dsp:cNvPr id="0" name=""/>
        <dsp:cNvSpPr/>
      </dsp:nvSpPr>
      <dsp:spPr>
        <a:xfrm>
          <a:off x="5216704" y="0"/>
          <a:ext cx="2232198" cy="4084576"/>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a-DK" sz="2800" kern="1200" dirty="0"/>
            <a:t>Match den andens kropssprog</a:t>
          </a:r>
        </a:p>
      </dsp:txBody>
      <dsp:txXfrm>
        <a:off x="5282083" y="65379"/>
        <a:ext cx="2101440" cy="3953818"/>
      </dsp:txXfrm>
    </dsp:sp>
    <dsp:sp modelId="{66CDA242-73E4-4B71-87B4-8379FD65AEAF}">
      <dsp:nvSpPr>
        <dsp:cNvPr id="0" name=""/>
        <dsp:cNvSpPr/>
      </dsp:nvSpPr>
      <dsp:spPr>
        <a:xfrm>
          <a:off x="7823912" y="0"/>
          <a:ext cx="2232198" cy="408457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a-DK" sz="2800" kern="1200" dirty="0"/>
            <a:t>Show it! </a:t>
          </a:r>
          <a:r>
            <a:rPr lang="da-DK" sz="2800" kern="1200" dirty="0" err="1"/>
            <a:t>Don’t</a:t>
          </a:r>
          <a:r>
            <a:rPr lang="da-DK" sz="2800" kern="1200" dirty="0"/>
            <a:t> </a:t>
          </a:r>
          <a:r>
            <a:rPr lang="da-DK" sz="2800" kern="1200" dirty="0" err="1"/>
            <a:t>tell</a:t>
          </a:r>
          <a:r>
            <a:rPr lang="da-DK" sz="2800" kern="1200" dirty="0"/>
            <a:t> it</a:t>
          </a:r>
        </a:p>
      </dsp:txBody>
      <dsp:txXfrm>
        <a:off x="7889291" y="65379"/>
        <a:ext cx="2101440" cy="39538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3C7E9-5930-4BD6-95E1-E494DE154E54}">
      <dsp:nvSpPr>
        <dsp:cNvPr id="0" name=""/>
        <dsp:cNvSpPr/>
      </dsp:nvSpPr>
      <dsp:spPr>
        <a:xfrm>
          <a:off x="1887301" y="198345"/>
          <a:ext cx="1341164" cy="1341164"/>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027DEAF-D8F9-46B5-BA19-4A000BC7FA76}">
      <dsp:nvSpPr>
        <dsp:cNvPr id="0" name=""/>
        <dsp:cNvSpPr/>
      </dsp:nvSpPr>
      <dsp:spPr>
        <a:xfrm>
          <a:off x="2173123" y="484166"/>
          <a:ext cx="769520" cy="7695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918994-2665-47BC-991D-5CC73E71AD0B}">
      <dsp:nvSpPr>
        <dsp:cNvPr id="0" name=""/>
        <dsp:cNvSpPr/>
      </dsp:nvSpPr>
      <dsp:spPr>
        <a:xfrm>
          <a:off x="1458568" y="1957249"/>
          <a:ext cx="219863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da-DK" sz="1800" kern="1200" dirty="0"/>
            <a:t>”Lader autistens batteri op”.</a:t>
          </a:r>
          <a:endParaRPr lang="en-US" sz="1800" kern="1200" dirty="0"/>
        </a:p>
      </dsp:txBody>
      <dsp:txXfrm>
        <a:off x="1458568" y="1957249"/>
        <a:ext cx="2198630" cy="990000"/>
      </dsp:txXfrm>
    </dsp:sp>
    <dsp:sp modelId="{C622126F-0516-4AF7-8E01-0200A649B4F8}">
      <dsp:nvSpPr>
        <dsp:cNvPr id="0" name=""/>
        <dsp:cNvSpPr/>
      </dsp:nvSpPr>
      <dsp:spPr>
        <a:xfrm>
          <a:off x="4710155" y="108492"/>
          <a:ext cx="1341164" cy="1341164"/>
        </a:xfrm>
        <a:prstGeom prst="ellips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CCA7F42-36A0-4AEB-847E-C3D8F3D4E574}">
      <dsp:nvSpPr>
        <dsp:cNvPr id="0" name=""/>
        <dsp:cNvSpPr/>
      </dsp:nvSpPr>
      <dsp:spPr>
        <a:xfrm>
          <a:off x="4995977" y="394314"/>
          <a:ext cx="769520" cy="7695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6EFC02F-5CC3-4240-ACBD-3BA452C1B845}">
      <dsp:nvSpPr>
        <dsp:cNvPr id="0" name=""/>
        <dsp:cNvSpPr/>
      </dsp:nvSpPr>
      <dsp:spPr>
        <a:xfrm>
          <a:off x="4041958" y="1687692"/>
          <a:ext cx="2677557" cy="134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da-DK" sz="1600" kern="1200" dirty="0"/>
            <a:t>Bearbejder Angst og negative følelser ophobet i løbet af dagen (lynafleder).</a:t>
          </a:r>
          <a:endParaRPr lang="en-US" sz="1600" kern="1200" dirty="0"/>
        </a:p>
      </dsp:txBody>
      <dsp:txXfrm>
        <a:off x="4041958" y="1687692"/>
        <a:ext cx="2677557" cy="1349409"/>
      </dsp:txXfrm>
    </dsp:sp>
    <dsp:sp modelId="{1F341DB2-4AE6-4FE7-9633-2F5FA680D21A}">
      <dsp:nvSpPr>
        <dsp:cNvPr id="0" name=""/>
        <dsp:cNvSpPr/>
      </dsp:nvSpPr>
      <dsp:spPr>
        <a:xfrm>
          <a:off x="835069" y="3586759"/>
          <a:ext cx="1341164" cy="1341164"/>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5918546-8B45-4E53-A538-C40E1853081B}">
      <dsp:nvSpPr>
        <dsp:cNvPr id="0" name=""/>
        <dsp:cNvSpPr/>
      </dsp:nvSpPr>
      <dsp:spPr>
        <a:xfrm>
          <a:off x="1120891" y="3872581"/>
          <a:ext cx="769520" cy="7695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81B556C-67D4-46EF-90DE-3AADDB42F003}">
      <dsp:nvSpPr>
        <dsp:cNvPr id="0" name=""/>
        <dsp:cNvSpPr/>
      </dsp:nvSpPr>
      <dsp:spPr>
        <a:xfrm>
          <a:off x="90162" y="5240504"/>
          <a:ext cx="2749892" cy="141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da-DK" sz="1600" kern="1200" dirty="0"/>
            <a:t>Skaber forudsigelighed i en uforudsigelig verden</a:t>
          </a:r>
        </a:p>
      </dsp:txBody>
      <dsp:txXfrm>
        <a:off x="90162" y="5240504"/>
        <a:ext cx="2749892" cy="1417303"/>
      </dsp:txXfrm>
    </dsp:sp>
    <dsp:sp modelId="{E8494BCF-7FDC-4CE8-9015-753F054B7F00}">
      <dsp:nvSpPr>
        <dsp:cNvPr id="0" name=""/>
        <dsp:cNvSpPr/>
      </dsp:nvSpPr>
      <dsp:spPr>
        <a:xfrm>
          <a:off x="3694091" y="3693585"/>
          <a:ext cx="1341164" cy="1341164"/>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C749BFA-BFDA-4681-A2F2-CBDE431F337E}">
      <dsp:nvSpPr>
        <dsp:cNvPr id="0" name=""/>
        <dsp:cNvSpPr/>
      </dsp:nvSpPr>
      <dsp:spPr>
        <a:xfrm>
          <a:off x="3979913" y="3979407"/>
          <a:ext cx="769520" cy="7695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1F166E8-726B-4A9D-8580-6122053A673C}">
      <dsp:nvSpPr>
        <dsp:cNvPr id="0" name=""/>
        <dsp:cNvSpPr/>
      </dsp:nvSpPr>
      <dsp:spPr>
        <a:xfrm>
          <a:off x="3283101" y="5424234"/>
          <a:ext cx="219863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da-DK" sz="1800" kern="1200" dirty="0"/>
            <a:t>Glæde, belønning og tilfredsstillelse</a:t>
          </a:r>
        </a:p>
      </dsp:txBody>
      <dsp:txXfrm>
        <a:off x="3283101" y="5424234"/>
        <a:ext cx="2198630" cy="990000"/>
      </dsp:txXfrm>
    </dsp:sp>
    <dsp:sp modelId="{B29B210D-346D-4D5F-AE92-D59D606EF29C}">
      <dsp:nvSpPr>
        <dsp:cNvPr id="0" name=""/>
        <dsp:cNvSpPr/>
      </dsp:nvSpPr>
      <dsp:spPr>
        <a:xfrm>
          <a:off x="6277482" y="3693585"/>
          <a:ext cx="1341164" cy="1341164"/>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569259C-A4A5-4976-A8D6-8CBD409D4F77}">
      <dsp:nvSpPr>
        <dsp:cNvPr id="0" name=""/>
        <dsp:cNvSpPr/>
      </dsp:nvSpPr>
      <dsp:spPr>
        <a:xfrm>
          <a:off x="6563304" y="3979407"/>
          <a:ext cx="769520" cy="7695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1FA534-15E7-4D8D-AB34-8CC1B827E84E}">
      <dsp:nvSpPr>
        <dsp:cNvPr id="0" name=""/>
        <dsp:cNvSpPr/>
      </dsp:nvSpPr>
      <dsp:spPr>
        <a:xfrm>
          <a:off x="5848749" y="5452489"/>
          <a:ext cx="219863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da-DK" sz="1800" kern="1200" dirty="0"/>
            <a:t>Skaber fællesskaber</a:t>
          </a:r>
        </a:p>
      </dsp:txBody>
      <dsp:txXfrm>
        <a:off x="5848749" y="5452489"/>
        <a:ext cx="2198630" cy="99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9/14/2020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4614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9/14/2020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1115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9/14/2020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8823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9/14/2020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747775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9/14/2020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6039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9/14/2020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653930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9/14/2020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08645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9/14/2020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5457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9/14/2020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177639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9/14/2020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262421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9/14/2020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51709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9/14/2020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04438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698" r:id="rId6"/>
    <p:sldLayoutId id="2147483694" r:id="rId7"/>
    <p:sldLayoutId id="2147483695" r:id="rId8"/>
    <p:sldLayoutId id="2147483696" r:id="rId9"/>
    <p:sldLayoutId id="2147483697" r:id="rId10"/>
    <p:sldLayoutId id="2147483699"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orauff@jubii.dk"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Et billede, der indeholder sløring&#10;&#10;Automatisk genereret beskrivelse">
            <a:extLst>
              <a:ext uri="{FF2B5EF4-FFF2-40B4-BE49-F238E27FC236}">
                <a16:creationId xmlns:a16="http://schemas.microsoft.com/office/drawing/2014/main" id="{4B0F8878-38FB-4B0F-8B42-9BEE0D39FC60}"/>
              </a:ext>
            </a:extLst>
          </p:cNvPr>
          <p:cNvPicPr>
            <a:picLocks noChangeAspect="1"/>
          </p:cNvPicPr>
          <p:nvPr/>
        </p:nvPicPr>
        <p:blipFill rotWithShape="1">
          <a:blip r:embed="rId2"/>
          <a:srcRect t="15414"/>
          <a:stretch/>
        </p:blipFill>
        <p:spPr>
          <a:xfrm>
            <a:off x="-1" y="10"/>
            <a:ext cx="12191999" cy="6857990"/>
          </a:xfrm>
          <a:prstGeom prst="rect">
            <a:avLst/>
          </a:prstGeom>
        </p:spPr>
      </p:pic>
      <p:sp>
        <p:nvSpPr>
          <p:cNvPr id="9" name="Rectangle 8">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D163FF-5E3C-4164-8BD0-06AAAD5BBEDC}"/>
              </a:ext>
            </a:extLst>
          </p:cNvPr>
          <p:cNvSpPr>
            <a:spLocks noGrp="1"/>
          </p:cNvSpPr>
          <p:nvPr>
            <p:ph type="ctrTitle"/>
          </p:nvPr>
        </p:nvSpPr>
        <p:spPr>
          <a:xfrm>
            <a:off x="735791" y="3331444"/>
            <a:ext cx="6470692" cy="1229306"/>
          </a:xfrm>
        </p:spPr>
        <p:style>
          <a:lnRef idx="0">
            <a:schemeClr val="accent3"/>
          </a:lnRef>
          <a:fillRef idx="3">
            <a:schemeClr val="accent3"/>
          </a:fillRef>
          <a:effectRef idx="3">
            <a:schemeClr val="accent3"/>
          </a:effectRef>
          <a:fontRef idx="minor">
            <a:schemeClr val="lt1"/>
          </a:fontRef>
        </p:style>
        <p:txBody>
          <a:bodyPr>
            <a:normAutofit/>
          </a:bodyPr>
          <a:lstStyle/>
          <a:p>
            <a:r>
              <a:rPr lang="da-DK" sz="7200" dirty="0" err="1">
                <a:solidFill>
                  <a:schemeClr val="tx1"/>
                </a:solidFill>
              </a:rPr>
              <a:t>Powerautisten</a:t>
            </a:r>
            <a:endParaRPr lang="da-DK" sz="7200" dirty="0">
              <a:solidFill>
                <a:schemeClr val="tx1"/>
              </a:solidFill>
            </a:endParaRPr>
          </a:p>
        </p:txBody>
      </p:sp>
      <p:sp>
        <p:nvSpPr>
          <p:cNvPr id="3" name="Undertitel 2">
            <a:extLst>
              <a:ext uri="{FF2B5EF4-FFF2-40B4-BE49-F238E27FC236}">
                <a16:creationId xmlns:a16="http://schemas.microsoft.com/office/drawing/2014/main" id="{BF647B56-BB78-47B6-BE60-5BC06BD80E36}"/>
              </a:ext>
            </a:extLst>
          </p:cNvPr>
          <p:cNvSpPr>
            <a:spLocks noGrp="1"/>
          </p:cNvSpPr>
          <p:nvPr>
            <p:ph type="subTitle" idx="1"/>
          </p:nvPr>
        </p:nvSpPr>
        <p:spPr>
          <a:xfrm>
            <a:off x="735791" y="4735799"/>
            <a:ext cx="6470693" cy="605256"/>
          </a:xfrm>
        </p:spPr>
        <p:txBody>
          <a:bodyPr>
            <a:normAutofit/>
          </a:bodyPr>
          <a:lstStyle/>
          <a:p>
            <a:endParaRPr lang="da-DK"/>
          </a:p>
        </p:txBody>
      </p:sp>
      <p:cxnSp>
        <p:nvCxnSpPr>
          <p:cNvPr id="11"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429"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12">
            <a:extLst>
              <a:ext uri="{FF2B5EF4-FFF2-40B4-BE49-F238E27FC236}">
                <a16:creationId xmlns:a16="http://schemas.microsoft.com/office/drawing/2014/main" id="{C390A367-0330-4E03-9D5F-40308A797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75029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1">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50DBC0-620D-45A5-9778-C5D793B43CEB}"/>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8000" b="1">
                <a:solidFill>
                  <a:srgbClr val="FFFFFF"/>
                </a:solidFill>
              </a:rPr>
              <a:t>Sociale lifehacks</a:t>
            </a:r>
          </a:p>
        </p:txBody>
      </p:sp>
      <p:cxnSp>
        <p:nvCxnSpPr>
          <p:cNvPr id="21" name="Straight Connector 13">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15">
            <a:extLst>
              <a:ext uri="{FF2B5EF4-FFF2-40B4-BE49-F238E27FC236}">
                <a16:creationId xmlns:a16="http://schemas.microsoft.com/office/drawing/2014/main" id="{C7391006-C2A1-403D-AEBB-4C4C84FCA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982441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DF333-6AA0-4DCA-9C18-591F566A51D2}"/>
              </a:ext>
            </a:extLst>
          </p:cNvPr>
          <p:cNvSpPr>
            <a:spLocks noGrp="1"/>
          </p:cNvSpPr>
          <p:nvPr>
            <p:ph type="title"/>
          </p:nvPr>
        </p:nvSpPr>
        <p:spPr/>
        <p:txBody>
          <a:bodyPr/>
          <a:lstStyle/>
          <a:p>
            <a:r>
              <a:rPr lang="da-DK" dirty="0"/>
              <a:t>Sociale situationer</a:t>
            </a:r>
          </a:p>
        </p:txBody>
      </p:sp>
      <p:sp>
        <p:nvSpPr>
          <p:cNvPr id="5" name="Tekstfelt 4">
            <a:extLst>
              <a:ext uri="{FF2B5EF4-FFF2-40B4-BE49-F238E27FC236}">
                <a16:creationId xmlns:a16="http://schemas.microsoft.com/office/drawing/2014/main" id="{8888ED41-7BD1-4DCD-80B5-1430B1AD85AB}"/>
              </a:ext>
            </a:extLst>
          </p:cNvPr>
          <p:cNvSpPr txBox="1"/>
          <p:nvPr/>
        </p:nvSpPr>
        <p:spPr>
          <a:xfrm>
            <a:off x="301841" y="2157274"/>
            <a:ext cx="4634143" cy="3693319"/>
          </a:xfrm>
          <a:prstGeom prst="rect">
            <a:avLst/>
          </a:prstGeom>
          <a:noFill/>
          <a:ln w="28575">
            <a:solidFill>
              <a:schemeClr val="tx1"/>
            </a:solidFill>
          </a:ln>
        </p:spPr>
        <p:txBody>
          <a:bodyPr wrap="square" rtlCol="0">
            <a:spAutoFit/>
          </a:bodyPr>
          <a:lstStyle/>
          <a:p>
            <a:r>
              <a:rPr lang="da-DK" dirty="0"/>
              <a:t>Situation 1</a:t>
            </a:r>
          </a:p>
          <a:p>
            <a:endParaRPr lang="da-DK" dirty="0"/>
          </a:p>
          <a:p>
            <a:endParaRPr lang="da-DK" dirty="0"/>
          </a:p>
          <a:p>
            <a:endParaRPr lang="da-DK" dirty="0"/>
          </a:p>
          <a:p>
            <a:endParaRPr lang="da-DK" dirty="0"/>
          </a:p>
          <a:p>
            <a:endParaRPr lang="da-DK" dirty="0"/>
          </a:p>
          <a:p>
            <a:endParaRPr lang="da-DK" dirty="0"/>
          </a:p>
          <a:p>
            <a:r>
              <a:rPr lang="da-DK" dirty="0"/>
              <a:t>Man er ikke rigtig en del af fællesskabet, man befinder sig i periferien.</a:t>
            </a:r>
          </a:p>
          <a:p>
            <a:r>
              <a:rPr lang="da-DK" dirty="0"/>
              <a:t>Man bliver atter engang bekræftet i at man ikke duer til det sociale og trækker sig bare endnu mere tilbage.</a:t>
            </a:r>
          </a:p>
          <a:p>
            <a:endParaRPr lang="da-DK" dirty="0"/>
          </a:p>
        </p:txBody>
      </p:sp>
      <p:sp>
        <p:nvSpPr>
          <p:cNvPr id="6" name="Tekstfelt 5">
            <a:extLst>
              <a:ext uri="{FF2B5EF4-FFF2-40B4-BE49-F238E27FC236}">
                <a16:creationId xmlns:a16="http://schemas.microsoft.com/office/drawing/2014/main" id="{B259AA5D-7333-4EBF-8889-197BF9414CDA}"/>
              </a:ext>
            </a:extLst>
          </p:cNvPr>
          <p:cNvSpPr txBox="1"/>
          <p:nvPr/>
        </p:nvSpPr>
        <p:spPr>
          <a:xfrm>
            <a:off x="5887374" y="2157274"/>
            <a:ext cx="4634143" cy="3970318"/>
          </a:xfrm>
          <a:prstGeom prst="rect">
            <a:avLst/>
          </a:prstGeom>
          <a:noFill/>
          <a:ln w="28575">
            <a:solidFill>
              <a:schemeClr val="tx1"/>
            </a:solidFill>
          </a:ln>
        </p:spPr>
        <p:txBody>
          <a:bodyPr wrap="square" rtlCol="0">
            <a:spAutoFit/>
          </a:bodyPr>
          <a:lstStyle/>
          <a:p>
            <a:r>
              <a:rPr lang="da-DK" dirty="0"/>
              <a:t>Situation 2</a:t>
            </a:r>
          </a:p>
          <a:p>
            <a:endParaRPr lang="da-DK" dirty="0"/>
          </a:p>
          <a:p>
            <a:endParaRPr lang="da-DK" dirty="0"/>
          </a:p>
          <a:p>
            <a:endParaRPr lang="da-DK" dirty="0"/>
          </a:p>
          <a:p>
            <a:endParaRPr lang="da-DK" dirty="0"/>
          </a:p>
          <a:p>
            <a:endParaRPr lang="da-DK" dirty="0"/>
          </a:p>
          <a:p>
            <a:r>
              <a:rPr lang="da-DK" dirty="0"/>
              <a:t>Hvordan klarer man forskellige sociale situationer bedre?</a:t>
            </a:r>
          </a:p>
          <a:p>
            <a:r>
              <a:rPr lang="da-DK" dirty="0"/>
              <a:t>Forslag:</a:t>
            </a:r>
          </a:p>
          <a:p>
            <a:pPr marL="342900" indent="-342900">
              <a:buFont typeface="+mj-lt"/>
              <a:buAutoNum type="arabicPeriod"/>
            </a:pPr>
            <a:r>
              <a:rPr lang="da-DK" b="1" dirty="0"/>
              <a:t>‘HV’ rutine</a:t>
            </a:r>
          </a:p>
          <a:p>
            <a:pPr marL="342900" indent="-342900">
              <a:buFont typeface="+mj-lt"/>
              <a:buAutoNum type="arabicPeriod"/>
            </a:pPr>
            <a:r>
              <a:rPr lang="da-DK" b="1" dirty="0" err="1"/>
              <a:t>Relationship</a:t>
            </a:r>
            <a:r>
              <a:rPr lang="da-DK" b="1" dirty="0"/>
              <a:t> </a:t>
            </a:r>
            <a:r>
              <a:rPr lang="da-DK" b="1" dirty="0" err="1"/>
              <a:t>Mapping</a:t>
            </a:r>
            <a:endParaRPr lang="da-DK" b="1" dirty="0"/>
          </a:p>
          <a:p>
            <a:pPr marL="342900" indent="-342900">
              <a:buFont typeface="+mj-lt"/>
              <a:buAutoNum type="arabicPeriod"/>
            </a:pPr>
            <a:r>
              <a:rPr lang="da-DK" b="1" dirty="0"/>
              <a:t>Kropssprog</a:t>
            </a:r>
          </a:p>
          <a:p>
            <a:pPr marL="342900" indent="-342900">
              <a:buFont typeface="+mj-lt"/>
              <a:buAutoNum type="arabicPeriod"/>
            </a:pPr>
            <a:r>
              <a:rPr lang="da-DK" b="1" dirty="0"/>
              <a:t>Assertion</a:t>
            </a:r>
          </a:p>
          <a:p>
            <a:endParaRPr lang="da-DK" dirty="0"/>
          </a:p>
        </p:txBody>
      </p:sp>
      <p:pic>
        <p:nvPicPr>
          <p:cNvPr id="8" name="Grafik 7" descr="Gruppe">
            <a:extLst>
              <a:ext uri="{FF2B5EF4-FFF2-40B4-BE49-F238E27FC236}">
                <a16:creationId xmlns:a16="http://schemas.microsoft.com/office/drawing/2014/main" id="{F42319AB-6C4A-4D27-9D62-2A39D961F8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70303" y="2868019"/>
            <a:ext cx="914400" cy="914400"/>
          </a:xfrm>
          <a:prstGeom prst="rect">
            <a:avLst/>
          </a:prstGeom>
        </p:spPr>
      </p:pic>
      <p:pic>
        <p:nvPicPr>
          <p:cNvPr id="10" name="Grafik 9" descr="Mand">
            <a:extLst>
              <a:ext uri="{FF2B5EF4-FFF2-40B4-BE49-F238E27FC236}">
                <a16:creationId xmlns:a16="http://schemas.microsoft.com/office/drawing/2014/main" id="{D4D88885-80A6-4042-B85C-9EC93D5DEF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5143" y="3036163"/>
            <a:ext cx="562253" cy="552272"/>
          </a:xfrm>
          <a:prstGeom prst="rect">
            <a:avLst/>
          </a:prstGeom>
        </p:spPr>
      </p:pic>
      <p:pic>
        <p:nvPicPr>
          <p:cNvPr id="11" name="Grafik 10" descr="Gruppe">
            <a:extLst>
              <a:ext uri="{FF2B5EF4-FFF2-40B4-BE49-F238E27FC236}">
                <a16:creationId xmlns:a16="http://schemas.microsoft.com/office/drawing/2014/main" id="{A6C988F9-3E91-4950-9F1C-EFC0009D65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5837" y="2868019"/>
            <a:ext cx="914400" cy="914400"/>
          </a:xfrm>
          <a:prstGeom prst="rect">
            <a:avLst/>
          </a:prstGeom>
        </p:spPr>
      </p:pic>
      <p:pic>
        <p:nvPicPr>
          <p:cNvPr id="12" name="Grafik 11" descr="Mand">
            <a:extLst>
              <a:ext uri="{FF2B5EF4-FFF2-40B4-BE49-F238E27FC236}">
                <a16:creationId xmlns:a16="http://schemas.microsoft.com/office/drawing/2014/main" id="{DBC14C06-6EC2-4E5F-A339-21778A9373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0398" y="3049083"/>
            <a:ext cx="562253" cy="552272"/>
          </a:xfrm>
          <a:prstGeom prst="rect">
            <a:avLst/>
          </a:prstGeom>
        </p:spPr>
      </p:pic>
      <p:sp>
        <p:nvSpPr>
          <p:cNvPr id="13" name="Taleboble: rektangel 12">
            <a:extLst>
              <a:ext uri="{FF2B5EF4-FFF2-40B4-BE49-F238E27FC236}">
                <a16:creationId xmlns:a16="http://schemas.microsoft.com/office/drawing/2014/main" id="{7CC59484-B551-4006-8C7F-3653F22F472C}"/>
              </a:ext>
            </a:extLst>
          </p:cNvPr>
          <p:cNvSpPr/>
          <p:nvPr/>
        </p:nvSpPr>
        <p:spPr>
          <a:xfrm>
            <a:off x="9817964" y="2237174"/>
            <a:ext cx="690238" cy="471048"/>
          </a:xfrm>
          <a:prstGeom prst="wedgeRectCallout">
            <a:avLst>
              <a:gd name="adj1" fmla="val -56846"/>
              <a:gd name="adj2" fmla="val 1115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NT</a:t>
            </a:r>
          </a:p>
        </p:txBody>
      </p:sp>
      <p:sp>
        <p:nvSpPr>
          <p:cNvPr id="14" name="Taleboble: rektangel 13">
            <a:extLst>
              <a:ext uri="{FF2B5EF4-FFF2-40B4-BE49-F238E27FC236}">
                <a16:creationId xmlns:a16="http://schemas.microsoft.com/office/drawing/2014/main" id="{1A0DE420-6873-4071-B4B4-6D19E361D299}"/>
              </a:ext>
            </a:extLst>
          </p:cNvPr>
          <p:cNvSpPr/>
          <p:nvPr/>
        </p:nvSpPr>
        <p:spPr>
          <a:xfrm>
            <a:off x="4169176" y="2212581"/>
            <a:ext cx="690238" cy="471048"/>
          </a:xfrm>
          <a:prstGeom prst="wedgeRectCallout">
            <a:avLst>
              <a:gd name="adj1" fmla="val -76139"/>
              <a:gd name="adj2" fmla="val 1190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NT</a:t>
            </a:r>
          </a:p>
        </p:txBody>
      </p:sp>
      <p:sp>
        <p:nvSpPr>
          <p:cNvPr id="15" name="Taleboble: rektangel 14">
            <a:extLst>
              <a:ext uri="{FF2B5EF4-FFF2-40B4-BE49-F238E27FC236}">
                <a16:creationId xmlns:a16="http://schemas.microsoft.com/office/drawing/2014/main" id="{CE9ACA71-2D00-4520-B059-7B59A323D5A8}"/>
              </a:ext>
            </a:extLst>
          </p:cNvPr>
          <p:cNvSpPr/>
          <p:nvPr/>
        </p:nvSpPr>
        <p:spPr>
          <a:xfrm>
            <a:off x="1854323" y="2262741"/>
            <a:ext cx="690238" cy="419914"/>
          </a:xfrm>
          <a:prstGeom prst="wedgeRectCallout">
            <a:avLst>
              <a:gd name="adj1" fmla="val -69708"/>
              <a:gd name="adj2" fmla="val 119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AS</a:t>
            </a:r>
          </a:p>
        </p:txBody>
      </p:sp>
      <p:sp>
        <p:nvSpPr>
          <p:cNvPr id="16" name="Taleboble: rektangel 15">
            <a:extLst>
              <a:ext uri="{FF2B5EF4-FFF2-40B4-BE49-F238E27FC236}">
                <a16:creationId xmlns:a16="http://schemas.microsoft.com/office/drawing/2014/main" id="{95B7655C-4571-4F47-B77A-371A3CDE0B6D}"/>
              </a:ext>
            </a:extLst>
          </p:cNvPr>
          <p:cNvSpPr/>
          <p:nvPr/>
        </p:nvSpPr>
        <p:spPr>
          <a:xfrm>
            <a:off x="7777209" y="2288308"/>
            <a:ext cx="690238" cy="419914"/>
          </a:xfrm>
          <a:prstGeom prst="wedgeRectCallout">
            <a:avLst>
              <a:gd name="adj1" fmla="val 103926"/>
              <a:gd name="adj2" fmla="val 1512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AS</a:t>
            </a:r>
          </a:p>
        </p:txBody>
      </p:sp>
    </p:spTree>
    <p:extLst>
      <p:ext uri="{BB962C8B-B14F-4D97-AF65-F5344CB8AC3E}">
        <p14:creationId xmlns:p14="http://schemas.microsoft.com/office/powerpoint/2010/main" val="3986320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07261-7B90-4FF8-8B85-131B44C33D64}"/>
              </a:ext>
            </a:extLst>
          </p:cNvPr>
          <p:cNvSpPr>
            <a:spLocks noGrp="1"/>
          </p:cNvSpPr>
          <p:nvPr>
            <p:ph type="title"/>
          </p:nvPr>
        </p:nvSpPr>
        <p:spPr/>
        <p:txBody>
          <a:bodyPr/>
          <a:lstStyle/>
          <a:p>
            <a:r>
              <a:rPr lang="da-DK" b="1" dirty="0"/>
              <a:t>‘HV’ rutine (åbne spørgsmål) </a:t>
            </a:r>
            <a:br>
              <a:rPr lang="da-DK" b="1" dirty="0"/>
            </a:br>
            <a:r>
              <a:rPr lang="da-DK" b="1" dirty="0"/>
              <a:t>og fokus på uddybning</a:t>
            </a:r>
          </a:p>
        </p:txBody>
      </p:sp>
      <p:sp>
        <p:nvSpPr>
          <p:cNvPr id="3" name="Pladsholder til indhold 2">
            <a:extLst>
              <a:ext uri="{FF2B5EF4-FFF2-40B4-BE49-F238E27FC236}">
                <a16:creationId xmlns:a16="http://schemas.microsoft.com/office/drawing/2014/main" id="{29E0EA83-0525-41AF-BCA2-A47D6F2D91A9}"/>
              </a:ext>
            </a:extLst>
          </p:cNvPr>
          <p:cNvSpPr>
            <a:spLocks noGrp="1"/>
          </p:cNvSpPr>
          <p:nvPr>
            <p:ph idx="1"/>
          </p:nvPr>
        </p:nvSpPr>
        <p:spPr>
          <a:xfrm>
            <a:off x="6662690" y="1968250"/>
            <a:ext cx="5162661" cy="1955679"/>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r>
              <a:rPr lang="da-DK" b="1" dirty="0">
                <a:solidFill>
                  <a:schemeClr val="tx1"/>
                </a:solidFill>
              </a:rPr>
              <a:t>De sikre intro spørgsmål til at bryde isen med</a:t>
            </a:r>
          </a:p>
          <a:p>
            <a:r>
              <a:rPr lang="da-DK" b="1" dirty="0">
                <a:solidFill>
                  <a:schemeClr val="tx1"/>
                </a:solidFill>
              </a:rPr>
              <a:t>Intro: Hv</a:t>
            </a:r>
            <a:r>
              <a:rPr lang="da-DK" dirty="0">
                <a:solidFill>
                  <a:schemeClr val="tx1"/>
                </a:solidFill>
              </a:rPr>
              <a:t>ad arbejder du med?</a:t>
            </a:r>
          </a:p>
          <a:p>
            <a:r>
              <a:rPr lang="da-DK" b="1" dirty="0">
                <a:solidFill>
                  <a:schemeClr val="tx1"/>
                </a:solidFill>
              </a:rPr>
              <a:t>Intro: Hv</a:t>
            </a:r>
            <a:r>
              <a:rPr lang="da-DK" dirty="0">
                <a:solidFill>
                  <a:schemeClr val="tx1"/>
                </a:solidFill>
              </a:rPr>
              <a:t>or kender du x fra?</a:t>
            </a:r>
          </a:p>
          <a:p>
            <a:r>
              <a:rPr lang="da-DK" b="1" dirty="0">
                <a:solidFill>
                  <a:schemeClr val="tx1"/>
                </a:solidFill>
              </a:rPr>
              <a:t>Intro: Hv</a:t>
            </a:r>
            <a:r>
              <a:rPr lang="da-DK" dirty="0">
                <a:solidFill>
                  <a:schemeClr val="tx1"/>
                </a:solidFill>
              </a:rPr>
              <a:t>ordan er du/I så kommet herhen? (med bil/tog eller måske bus)</a:t>
            </a:r>
          </a:p>
          <a:p>
            <a:r>
              <a:rPr lang="da-DK" b="1" dirty="0">
                <a:solidFill>
                  <a:schemeClr val="tx1"/>
                </a:solidFill>
              </a:rPr>
              <a:t>Intro: Hv</a:t>
            </a:r>
            <a:r>
              <a:rPr lang="da-DK" dirty="0">
                <a:solidFill>
                  <a:schemeClr val="tx1"/>
                </a:solidFill>
              </a:rPr>
              <a:t>or er du så fra i landet?</a:t>
            </a:r>
          </a:p>
          <a:p>
            <a:endParaRPr lang="da-DK" dirty="0">
              <a:solidFill>
                <a:schemeClr val="tx1"/>
              </a:solidFill>
            </a:endParaRPr>
          </a:p>
          <a:p>
            <a:endParaRPr lang="da-DK" dirty="0"/>
          </a:p>
        </p:txBody>
      </p:sp>
      <p:sp>
        <p:nvSpPr>
          <p:cNvPr id="4" name="Tekstfelt 3">
            <a:extLst>
              <a:ext uri="{FF2B5EF4-FFF2-40B4-BE49-F238E27FC236}">
                <a16:creationId xmlns:a16="http://schemas.microsoft.com/office/drawing/2014/main" id="{C863759F-BAA5-4555-8694-9121822E095E}"/>
              </a:ext>
            </a:extLst>
          </p:cNvPr>
          <p:cNvSpPr txBox="1"/>
          <p:nvPr/>
        </p:nvSpPr>
        <p:spPr>
          <a:xfrm>
            <a:off x="1001922" y="1877498"/>
            <a:ext cx="4756727" cy="2308324"/>
          </a:xfrm>
          <a:prstGeom prst="rect">
            <a:avLst/>
          </a:prstGeom>
          <a:noFill/>
          <a:ln w="28575">
            <a:solidFill>
              <a:schemeClr val="tx1"/>
            </a:solidFill>
          </a:ln>
        </p:spPr>
        <p:txBody>
          <a:bodyPr wrap="square" rtlCol="0">
            <a:spAutoFit/>
          </a:bodyPr>
          <a:lstStyle/>
          <a:p>
            <a:r>
              <a:rPr lang="da-DK" b="1" dirty="0"/>
              <a:t>Ja/nej spørgsmål vs. åbne spørgsmål</a:t>
            </a:r>
          </a:p>
          <a:p>
            <a:pPr marL="342900" indent="-342900">
              <a:buFontTx/>
              <a:buAutoNum type="arabicParenR"/>
            </a:pPr>
            <a:r>
              <a:rPr lang="da-DK" dirty="0"/>
              <a:t>Kan du lide maden?</a:t>
            </a:r>
          </a:p>
          <a:p>
            <a:pPr marL="342900" indent="-342900">
              <a:buFontTx/>
              <a:buAutoNum type="arabicParenR"/>
            </a:pPr>
            <a:endParaRPr lang="da-DK" dirty="0"/>
          </a:p>
          <a:p>
            <a:pPr marL="342900" indent="-342900">
              <a:buFontTx/>
              <a:buAutoNum type="arabicParenR"/>
            </a:pPr>
            <a:r>
              <a:rPr lang="da-DK" b="1" u="sng" dirty="0"/>
              <a:t>Hv</a:t>
            </a:r>
            <a:r>
              <a:rPr lang="da-DK" dirty="0"/>
              <a:t>ad synes du om maden?</a:t>
            </a:r>
          </a:p>
          <a:p>
            <a:pPr marL="342900" indent="-342900">
              <a:buAutoNum type="arabicParenR"/>
            </a:pPr>
            <a:endParaRPr lang="da-DK" dirty="0"/>
          </a:p>
          <a:p>
            <a:pPr marL="342900" indent="-342900">
              <a:buAutoNum type="arabicParenR"/>
            </a:pPr>
            <a:endParaRPr lang="da-DK" dirty="0"/>
          </a:p>
          <a:p>
            <a:r>
              <a:rPr lang="da-DK" dirty="0"/>
              <a:t>Til </a:t>
            </a:r>
            <a:r>
              <a:rPr lang="da-DK" dirty="0" err="1"/>
              <a:t>aspergerlogikken</a:t>
            </a:r>
            <a:r>
              <a:rPr lang="da-DK" dirty="0"/>
              <a:t> = 5-10 gange flere ord med åbent spørgsmål vs. Lukket, ja/nej</a:t>
            </a:r>
          </a:p>
        </p:txBody>
      </p:sp>
      <p:sp>
        <p:nvSpPr>
          <p:cNvPr id="5" name="Tekstfelt 4">
            <a:extLst>
              <a:ext uri="{FF2B5EF4-FFF2-40B4-BE49-F238E27FC236}">
                <a16:creationId xmlns:a16="http://schemas.microsoft.com/office/drawing/2014/main" id="{C2BCB5BF-8EDF-4E39-8F4A-E70F94C8C77A}"/>
              </a:ext>
            </a:extLst>
          </p:cNvPr>
          <p:cNvSpPr txBox="1"/>
          <p:nvPr/>
        </p:nvSpPr>
        <p:spPr>
          <a:xfrm>
            <a:off x="1567650" y="4232745"/>
            <a:ext cx="4403324" cy="2031325"/>
          </a:xfrm>
          <a:prstGeom prst="rect">
            <a:avLst/>
          </a:prstGeom>
          <a:noFill/>
        </p:spPr>
        <p:txBody>
          <a:bodyPr wrap="square" rtlCol="0">
            <a:spAutoFit/>
          </a:bodyPr>
          <a:lstStyle/>
          <a:p>
            <a:r>
              <a:rPr lang="da-DK" sz="1600" b="1" dirty="0"/>
              <a:t>Et godt introspørgsmål</a:t>
            </a:r>
          </a:p>
          <a:p>
            <a:endParaRPr lang="da-DK" dirty="0"/>
          </a:p>
          <a:p>
            <a:r>
              <a:rPr lang="da-DK" b="1" dirty="0"/>
              <a:t>Hv</a:t>
            </a:r>
            <a:r>
              <a:rPr lang="da-DK" dirty="0"/>
              <a:t>or er du så </a:t>
            </a:r>
          </a:p>
          <a:p>
            <a:r>
              <a:rPr lang="da-DK" dirty="0"/>
              <a:t>Fra i landet?</a:t>
            </a:r>
          </a:p>
          <a:p>
            <a:endParaRPr lang="da-DK" dirty="0"/>
          </a:p>
          <a:p>
            <a:endParaRPr lang="da-DK" dirty="0"/>
          </a:p>
          <a:p>
            <a:endParaRPr lang="da-DK" dirty="0"/>
          </a:p>
        </p:txBody>
      </p:sp>
      <p:cxnSp>
        <p:nvCxnSpPr>
          <p:cNvPr id="7" name="Lige pilforbindelse 6">
            <a:extLst>
              <a:ext uri="{FF2B5EF4-FFF2-40B4-BE49-F238E27FC236}">
                <a16:creationId xmlns:a16="http://schemas.microsoft.com/office/drawing/2014/main" id="{C5D3779D-8EF6-4A02-AA44-22AB029FB738}"/>
              </a:ext>
            </a:extLst>
          </p:cNvPr>
          <p:cNvCxnSpPr/>
          <p:nvPr/>
        </p:nvCxnSpPr>
        <p:spPr>
          <a:xfrm flipV="1">
            <a:off x="3236800" y="4598633"/>
            <a:ext cx="761704" cy="381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Lige pilforbindelse 8">
            <a:extLst>
              <a:ext uri="{FF2B5EF4-FFF2-40B4-BE49-F238E27FC236}">
                <a16:creationId xmlns:a16="http://schemas.microsoft.com/office/drawing/2014/main" id="{FDC3BFF2-349F-4057-91A5-ED2611DA811D}"/>
              </a:ext>
            </a:extLst>
          </p:cNvPr>
          <p:cNvCxnSpPr>
            <a:cxnSpLocks/>
          </p:cNvCxnSpPr>
          <p:nvPr/>
        </p:nvCxnSpPr>
        <p:spPr>
          <a:xfrm>
            <a:off x="3070789" y="5167683"/>
            <a:ext cx="770582" cy="7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Lige pilforbindelse 10">
            <a:extLst>
              <a:ext uri="{FF2B5EF4-FFF2-40B4-BE49-F238E27FC236}">
                <a16:creationId xmlns:a16="http://schemas.microsoft.com/office/drawing/2014/main" id="{66978F84-3E4E-46F5-8A51-8B61DAF07861}"/>
              </a:ext>
            </a:extLst>
          </p:cNvPr>
          <p:cNvCxnSpPr/>
          <p:nvPr/>
        </p:nvCxnSpPr>
        <p:spPr>
          <a:xfrm>
            <a:off x="3183388" y="5422986"/>
            <a:ext cx="648070" cy="296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kstfelt 13">
            <a:extLst>
              <a:ext uri="{FF2B5EF4-FFF2-40B4-BE49-F238E27FC236}">
                <a16:creationId xmlns:a16="http://schemas.microsoft.com/office/drawing/2014/main" id="{521F21EA-2763-444F-9A1E-26D49CBCEFB7}"/>
              </a:ext>
            </a:extLst>
          </p:cNvPr>
          <p:cNvSpPr txBox="1"/>
          <p:nvPr/>
        </p:nvSpPr>
        <p:spPr>
          <a:xfrm>
            <a:off x="4025432" y="4412880"/>
            <a:ext cx="1837677" cy="584775"/>
          </a:xfrm>
          <a:prstGeom prst="rect">
            <a:avLst/>
          </a:prstGeom>
          <a:noFill/>
        </p:spPr>
        <p:txBody>
          <a:bodyPr wrap="square" rtlCol="0">
            <a:spAutoFit/>
          </a:bodyPr>
          <a:lstStyle/>
          <a:p>
            <a:r>
              <a:rPr lang="da-DK" sz="1600" dirty="0"/>
              <a:t>Hvor længe har du boet i byen x?</a:t>
            </a:r>
          </a:p>
        </p:txBody>
      </p:sp>
      <p:sp>
        <p:nvSpPr>
          <p:cNvPr id="10" name="Tekstfelt 9">
            <a:extLst>
              <a:ext uri="{FF2B5EF4-FFF2-40B4-BE49-F238E27FC236}">
                <a16:creationId xmlns:a16="http://schemas.microsoft.com/office/drawing/2014/main" id="{7A752400-F52C-47C7-A7B8-774BB6831424}"/>
              </a:ext>
            </a:extLst>
          </p:cNvPr>
          <p:cNvSpPr txBox="1"/>
          <p:nvPr/>
        </p:nvSpPr>
        <p:spPr>
          <a:xfrm>
            <a:off x="4147795" y="5005509"/>
            <a:ext cx="1837677" cy="338554"/>
          </a:xfrm>
          <a:prstGeom prst="rect">
            <a:avLst/>
          </a:prstGeom>
          <a:noFill/>
        </p:spPr>
        <p:txBody>
          <a:bodyPr wrap="square" rtlCol="0">
            <a:spAutoFit/>
          </a:bodyPr>
          <a:lstStyle/>
          <a:p>
            <a:r>
              <a:rPr lang="da-DK" sz="1600" dirty="0"/>
              <a:t>Stor/lille by?</a:t>
            </a:r>
          </a:p>
        </p:txBody>
      </p:sp>
      <p:cxnSp>
        <p:nvCxnSpPr>
          <p:cNvPr id="12" name="Lige pilforbindelse 11">
            <a:extLst>
              <a:ext uri="{FF2B5EF4-FFF2-40B4-BE49-F238E27FC236}">
                <a16:creationId xmlns:a16="http://schemas.microsoft.com/office/drawing/2014/main" id="{FA3BCA23-D6D2-419B-B3F1-E6B4A5A086AF}"/>
              </a:ext>
            </a:extLst>
          </p:cNvPr>
          <p:cNvCxnSpPr/>
          <p:nvPr/>
        </p:nvCxnSpPr>
        <p:spPr>
          <a:xfrm>
            <a:off x="4620236" y="5308171"/>
            <a:ext cx="648070" cy="296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kstfelt 12">
            <a:extLst>
              <a:ext uri="{FF2B5EF4-FFF2-40B4-BE49-F238E27FC236}">
                <a16:creationId xmlns:a16="http://schemas.microsoft.com/office/drawing/2014/main" id="{074BFED3-0249-4378-B435-DF376EFE607A}"/>
              </a:ext>
            </a:extLst>
          </p:cNvPr>
          <p:cNvSpPr txBox="1"/>
          <p:nvPr/>
        </p:nvSpPr>
        <p:spPr>
          <a:xfrm>
            <a:off x="5268306" y="5494805"/>
            <a:ext cx="2433664" cy="830997"/>
          </a:xfrm>
          <a:prstGeom prst="rect">
            <a:avLst/>
          </a:prstGeom>
          <a:noFill/>
        </p:spPr>
        <p:txBody>
          <a:bodyPr wrap="square" rtlCol="0">
            <a:spAutoFit/>
          </a:bodyPr>
          <a:lstStyle/>
          <a:p>
            <a:r>
              <a:rPr lang="da-DK" sz="1600" dirty="0"/>
              <a:t>Ikke så stor siger du? Er der så ikke så mange butikker tilbage?</a:t>
            </a:r>
          </a:p>
        </p:txBody>
      </p:sp>
      <p:sp>
        <p:nvSpPr>
          <p:cNvPr id="15" name="Pladsholder til indhold 2">
            <a:extLst>
              <a:ext uri="{FF2B5EF4-FFF2-40B4-BE49-F238E27FC236}">
                <a16:creationId xmlns:a16="http://schemas.microsoft.com/office/drawing/2014/main" id="{8E3EA3CA-7852-4FDE-BE19-1B8A7A75ABE4}"/>
              </a:ext>
            </a:extLst>
          </p:cNvPr>
          <p:cNvSpPr txBox="1">
            <a:spLocks/>
          </p:cNvSpPr>
          <p:nvPr/>
        </p:nvSpPr>
        <p:spPr>
          <a:xfrm>
            <a:off x="6662689" y="4022480"/>
            <a:ext cx="5162661" cy="1152306"/>
          </a:xfrm>
          <a:prstGeom prst="rect">
            <a:avLst/>
          </a:prstGeom>
        </p:spPr>
        <p:style>
          <a:lnRef idx="2">
            <a:schemeClr val="dk1"/>
          </a:lnRef>
          <a:fillRef idx="1">
            <a:schemeClr val="lt1"/>
          </a:fillRef>
          <a:effectRef idx="0">
            <a:schemeClr val="dk1"/>
          </a:effectRef>
          <a:fontRef idx="minor">
            <a:schemeClr val="dk1"/>
          </a:fontRef>
        </p:style>
        <p:txBody>
          <a:bodyPr vert="horz" lIns="0" tIns="45720" rIns="0" bIns="45720" rtlCol="0">
            <a:normAutofit fontScale="775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da-DK" dirty="0">
              <a:solidFill>
                <a:schemeClr val="tx1"/>
              </a:solidFill>
            </a:endParaRPr>
          </a:p>
          <a:p>
            <a:r>
              <a:rPr lang="da-DK" b="1" dirty="0">
                <a:solidFill>
                  <a:schemeClr val="tx1"/>
                </a:solidFill>
              </a:rPr>
              <a:t>Efter introspørgsmål: Hv</a:t>
            </a:r>
            <a:r>
              <a:rPr lang="da-DK" dirty="0">
                <a:solidFill>
                  <a:schemeClr val="tx1"/>
                </a:solidFill>
              </a:rPr>
              <a:t>ad synes du om musikken?</a:t>
            </a:r>
          </a:p>
          <a:p>
            <a:r>
              <a:rPr lang="da-DK" b="1" dirty="0">
                <a:solidFill>
                  <a:schemeClr val="tx1"/>
                </a:solidFill>
              </a:rPr>
              <a:t>Efter introspørgsmål: Hv</a:t>
            </a:r>
            <a:r>
              <a:rPr lang="da-DK" dirty="0">
                <a:solidFill>
                  <a:schemeClr val="tx1"/>
                </a:solidFill>
              </a:rPr>
              <a:t>ad synes du om maden?</a:t>
            </a:r>
          </a:p>
          <a:p>
            <a:endParaRPr lang="da-DK" dirty="0">
              <a:solidFill>
                <a:schemeClr val="tx1"/>
              </a:solidFill>
            </a:endParaRPr>
          </a:p>
          <a:p>
            <a:endParaRPr lang="da-DK" dirty="0"/>
          </a:p>
        </p:txBody>
      </p:sp>
      <p:sp>
        <p:nvSpPr>
          <p:cNvPr id="6" name="Tekstfelt 5">
            <a:extLst>
              <a:ext uri="{FF2B5EF4-FFF2-40B4-BE49-F238E27FC236}">
                <a16:creationId xmlns:a16="http://schemas.microsoft.com/office/drawing/2014/main" id="{D3624FF5-230A-4608-9BF8-75F1D7829EF0}"/>
              </a:ext>
            </a:extLst>
          </p:cNvPr>
          <p:cNvSpPr txBox="1"/>
          <p:nvPr/>
        </p:nvSpPr>
        <p:spPr>
          <a:xfrm>
            <a:off x="130802" y="4412880"/>
            <a:ext cx="1316258"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1600" b="1" dirty="0"/>
              <a:t>Et dårligt introspørgsmål: </a:t>
            </a:r>
            <a:r>
              <a:rPr lang="da-DK" sz="1600" dirty="0"/>
              <a:t>Hvad stemmer du på?</a:t>
            </a:r>
          </a:p>
        </p:txBody>
      </p:sp>
    </p:spTree>
    <p:extLst>
      <p:ext uri="{BB962C8B-B14F-4D97-AF65-F5344CB8AC3E}">
        <p14:creationId xmlns:p14="http://schemas.microsoft.com/office/powerpoint/2010/main" val="148164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arn(inVertical)">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arn(inVertical)">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13" grpId="0"/>
      <p:bldP spid="1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49126-4084-43DD-A93C-4C5D6A7F9A14}"/>
              </a:ext>
            </a:extLst>
          </p:cNvPr>
          <p:cNvSpPr>
            <a:spLocks noGrp="1"/>
          </p:cNvSpPr>
          <p:nvPr>
            <p:ph type="title"/>
          </p:nvPr>
        </p:nvSpPr>
        <p:spPr>
          <a:xfrm>
            <a:off x="1322155" y="864175"/>
            <a:ext cx="10058400" cy="1450757"/>
          </a:xfrm>
        </p:spPr>
        <p:txBody>
          <a:bodyPr>
            <a:noAutofit/>
          </a:bodyPr>
          <a:lstStyle/>
          <a:p>
            <a:r>
              <a:rPr lang="da-DK" sz="3200" dirty="0"/>
              <a:t>Obs! Samtalen bør foregå på en naturlig måde, frem og tilbage ”</a:t>
            </a:r>
            <a:r>
              <a:rPr lang="da-DK" sz="3200" dirty="0" err="1"/>
              <a:t>Ping-pong</a:t>
            </a:r>
            <a:r>
              <a:rPr lang="da-DK" sz="3200" dirty="0"/>
              <a:t>”. Undgå at ”bombardere den anden med spørgsmål” som en robot. Men hele tiden hav i baghovedet at man kan stille uddybende spørgsmål så samtalen ikke dør ud.</a:t>
            </a:r>
          </a:p>
        </p:txBody>
      </p:sp>
      <p:sp>
        <p:nvSpPr>
          <p:cNvPr id="3" name="Pladsholder til indhold 2">
            <a:extLst>
              <a:ext uri="{FF2B5EF4-FFF2-40B4-BE49-F238E27FC236}">
                <a16:creationId xmlns:a16="http://schemas.microsoft.com/office/drawing/2014/main" id="{C7D4131C-C1EA-4C32-BA23-1C469C58F122}"/>
              </a:ext>
            </a:extLst>
          </p:cNvPr>
          <p:cNvSpPr>
            <a:spLocks noGrp="1"/>
          </p:cNvSpPr>
          <p:nvPr>
            <p:ph idx="1"/>
          </p:nvPr>
        </p:nvSpPr>
        <p:spPr/>
        <p:txBody>
          <a:bodyPr/>
          <a:lstStyle/>
          <a:p>
            <a:endParaRPr lang="da-DK" dirty="0"/>
          </a:p>
          <a:p>
            <a:endParaRPr lang="da-DK" dirty="0"/>
          </a:p>
          <a:p>
            <a:endParaRPr lang="da-DK" dirty="0"/>
          </a:p>
        </p:txBody>
      </p:sp>
      <p:pic>
        <p:nvPicPr>
          <p:cNvPr id="1026" name="Picture 2" descr="Public speaking robot. — Stock Vector © Koldunova_Anna #114921728">
            <a:extLst>
              <a:ext uri="{FF2B5EF4-FFF2-40B4-BE49-F238E27FC236}">
                <a16:creationId xmlns:a16="http://schemas.microsoft.com/office/drawing/2014/main" id="{4C4B987A-2D92-4A0D-94E9-5EE954B05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687" y="2286500"/>
            <a:ext cx="3951111" cy="3951111"/>
          </a:xfrm>
          <a:prstGeom prst="rect">
            <a:avLst/>
          </a:prstGeom>
          <a:noFill/>
          <a:extLst>
            <a:ext uri="{909E8E84-426E-40DD-AFC4-6F175D3DCCD1}">
              <a14:hiddenFill xmlns:a14="http://schemas.microsoft.com/office/drawing/2010/main">
                <a:solidFill>
                  <a:srgbClr val="FFFFFF"/>
                </a:solidFill>
              </a14:hiddenFill>
            </a:ext>
          </a:extLst>
        </p:spPr>
      </p:pic>
      <p:sp>
        <p:nvSpPr>
          <p:cNvPr id="4" name="Gangetegn 3">
            <a:extLst>
              <a:ext uri="{FF2B5EF4-FFF2-40B4-BE49-F238E27FC236}">
                <a16:creationId xmlns:a16="http://schemas.microsoft.com/office/drawing/2014/main" id="{12677DE2-979B-4E80-BA8A-D0B9FBD114EE}"/>
              </a:ext>
            </a:extLst>
          </p:cNvPr>
          <p:cNvSpPr/>
          <p:nvPr/>
        </p:nvSpPr>
        <p:spPr>
          <a:xfrm>
            <a:off x="6582293" y="3801534"/>
            <a:ext cx="2292609" cy="194451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93538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B2D12F-07CD-4156-9B9F-D1150F3EE91D}"/>
              </a:ext>
            </a:extLst>
          </p:cNvPr>
          <p:cNvSpPr>
            <a:spLocks noGrp="1"/>
          </p:cNvSpPr>
          <p:nvPr>
            <p:ph type="title"/>
          </p:nvPr>
        </p:nvSpPr>
        <p:spPr>
          <a:xfrm>
            <a:off x="2988223" y="-539021"/>
            <a:ext cx="10058400" cy="1450757"/>
          </a:xfrm>
        </p:spPr>
        <p:txBody>
          <a:bodyPr/>
          <a:lstStyle/>
          <a:p>
            <a:r>
              <a:rPr lang="da-DK" dirty="0" err="1"/>
              <a:t>Relationship</a:t>
            </a:r>
            <a:r>
              <a:rPr lang="da-DK" dirty="0"/>
              <a:t> </a:t>
            </a:r>
            <a:r>
              <a:rPr lang="da-DK" dirty="0" err="1"/>
              <a:t>mapping</a:t>
            </a:r>
            <a:endParaRPr lang="da-DK" dirty="0"/>
          </a:p>
        </p:txBody>
      </p:sp>
      <p:graphicFrame>
        <p:nvGraphicFramePr>
          <p:cNvPr id="4" name="Pladsholder til indhold 3">
            <a:extLst>
              <a:ext uri="{FF2B5EF4-FFF2-40B4-BE49-F238E27FC236}">
                <a16:creationId xmlns:a16="http://schemas.microsoft.com/office/drawing/2014/main" id="{B1EA2383-284C-4849-82D8-CF3DFEF22D20}"/>
              </a:ext>
            </a:extLst>
          </p:cNvPr>
          <p:cNvGraphicFramePr>
            <a:graphicFrameLocks noGrp="1"/>
          </p:cNvGraphicFramePr>
          <p:nvPr>
            <p:ph idx="1"/>
            <p:extLst>
              <p:ext uri="{D42A27DB-BD31-4B8C-83A1-F6EECF244321}">
                <p14:modId xmlns:p14="http://schemas.microsoft.com/office/powerpoint/2010/main" val="3972100120"/>
              </p:ext>
            </p:extLst>
          </p:nvPr>
        </p:nvGraphicFramePr>
        <p:xfrm>
          <a:off x="1096963" y="1136342"/>
          <a:ext cx="10058400" cy="473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6899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B9C70D24-9E78-4223-9A18-9621D4C31C4E}"/>
              </a:ext>
            </a:extLst>
          </p:cNvPr>
          <p:cNvSpPr>
            <a:spLocks noGrp="1"/>
          </p:cNvSpPr>
          <p:nvPr>
            <p:ph type="title"/>
          </p:nvPr>
        </p:nvSpPr>
        <p:spPr>
          <a:xfrm>
            <a:off x="643467" y="516835"/>
            <a:ext cx="3448259" cy="1666501"/>
          </a:xfrm>
        </p:spPr>
        <p:txBody>
          <a:bodyPr>
            <a:normAutofit/>
          </a:bodyPr>
          <a:lstStyle/>
          <a:p>
            <a:r>
              <a:rPr lang="da-DK" sz="4800" dirty="0">
                <a:solidFill>
                  <a:srgbClr val="FFFFFF"/>
                </a:solidFill>
              </a:rPr>
              <a:t>Kropssprog</a:t>
            </a:r>
          </a:p>
        </p:txBody>
      </p:sp>
      <p:cxnSp>
        <p:nvCxnSpPr>
          <p:cNvPr id="75" name="Straight Connector 74">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0" name="Content Placeholder 1029">
            <a:extLst>
              <a:ext uri="{FF2B5EF4-FFF2-40B4-BE49-F238E27FC236}">
                <a16:creationId xmlns:a16="http://schemas.microsoft.com/office/drawing/2014/main" id="{1F32972B-2786-4A6D-BC61-8FFDB67C3ED1}"/>
              </a:ext>
            </a:extLst>
          </p:cNvPr>
          <p:cNvSpPr>
            <a:spLocks noGrp="1"/>
          </p:cNvSpPr>
          <p:nvPr>
            <p:ph idx="1"/>
          </p:nvPr>
        </p:nvSpPr>
        <p:spPr>
          <a:xfrm>
            <a:off x="643467" y="2546224"/>
            <a:ext cx="3448259" cy="3342747"/>
          </a:xfrm>
        </p:spPr>
        <p:txBody>
          <a:bodyPr>
            <a:normAutofit/>
          </a:bodyPr>
          <a:lstStyle/>
          <a:p>
            <a:endParaRPr lang="en-US" sz="1800">
              <a:solidFill>
                <a:srgbClr val="FFFFFF"/>
              </a:solidFill>
            </a:endParaRPr>
          </a:p>
        </p:txBody>
      </p:sp>
      <p:pic>
        <p:nvPicPr>
          <p:cNvPr id="1026" name="Picture 2" descr="Goldfish Body Language - Epic Nonsense">
            <a:extLst>
              <a:ext uri="{FF2B5EF4-FFF2-40B4-BE49-F238E27FC236}">
                <a16:creationId xmlns:a16="http://schemas.microsoft.com/office/drawing/2014/main" id="{B55A2C8F-B43F-4DF1-BA33-64A03C62EE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06" r="1" b="3349"/>
          <a:stretch/>
        </p:blipFill>
        <p:spPr bwMode="auto">
          <a:xfrm>
            <a:off x="4654296" y="10"/>
            <a:ext cx="753770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78474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E83615A5-7995-4DFF-B90E-911DBA3A4F6F}"/>
              </a:ext>
            </a:extLst>
          </p:cNvPr>
          <p:cNvSpPr>
            <a:spLocks noGrp="1"/>
          </p:cNvSpPr>
          <p:nvPr>
            <p:ph type="title"/>
          </p:nvPr>
        </p:nvSpPr>
        <p:spPr>
          <a:xfrm>
            <a:off x="492370" y="516835"/>
            <a:ext cx="3084844" cy="5772840"/>
          </a:xfrm>
        </p:spPr>
        <p:txBody>
          <a:bodyPr anchor="ctr">
            <a:normAutofit/>
          </a:bodyPr>
          <a:lstStyle/>
          <a:p>
            <a:r>
              <a:rPr lang="da-DK" sz="3600" dirty="0">
                <a:solidFill>
                  <a:schemeClr val="bg1"/>
                </a:solidFill>
              </a:rPr>
              <a:t>Kropssprog</a:t>
            </a:r>
          </a:p>
        </p:txBody>
      </p:sp>
      <p:graphicFrame>
        <p:nvGraphicFramePr>
          <p:cNvPr id="5" name="Pladsholder til indhold 2">
            <a:extLst>
              <a:ext uri="{FF2B5EF4-FFF2-40B4-BE49-F238E27FC236}">
                <a16:creationId xmlns:a16="http://schemas.microsoft.com/office/drawing/2014/main" id="{98A0AA2D-5776-4FDE-AD84-B26EA66C9CBA}"/>
              </a:ext>
            </a:extLst>
          </p:cNvPr>
          <p:cNvGraphicFramePr>
            <a:graphicFrameLocks noGrp="1"/>
          </p:cNvGraphicFramePr>
          <p:nvPr>
            <p:ph idx="1"/>
            <p:extLst>
              <p:ext uri="{D42A27DB-BD31-4B8C-83A1-F6EECF244321}">
                <p14:modId xmlns:p14="http://schemas.microsoft.com/office/powerpoint/2010/main" val="43823451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7689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218B7F0E-DECE-4859-BA0F-D350BF82A594}"/>
              </a:ext>
            </a:extLst>
          </p:cNvPr>
          <p:cNvSpPr>
            <a:spLocks noGrp="1"/>
          </p:cNvSpPr>
          <p:nvPr>
            <p:ph type="title"/>
          </p:nvPr>
        </p:nvSpPr>
        <p:spPr>
          <a:xfrm>
            <a:off x="643467" y="516835"/>
            <a:ext cx="3448259" cy="1666501"/>
          </a:xfrm>
        </p:spPr>
        <p:txBody>
          <a:bodyPr>
            <a:normAutofit/>
          </a:bodyPr>
          <a:lstStyle/>
          <a:p>
            <a:r>
              <a:rPr lang="da-DK" sz="4000" dirty="0">
                <a:solidFill>
                  <a:srgbClr val="FFFFFF"/>
                </a:solidFill>
              </a:rPr>
              <a:t>Fødderne + benene</a:t>
            </a:r>
          </a:p>
        </p:txBody>
      </p:sp>
      <p:cxnSp>
        <p:nvCxnSpPr>
          <p:cNvPr id="73" name="Straight Connector 72">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EFD8B26B-8F36-4E2E-B187-D08E81727E10}"/>
              </a:ext>
            </a:extLst>
          </p:cNvPr>
          <p:cNvSpPr>
            <a:spLocks noGrp="1"/>
          </p:cNvSpPr>
          <p:nvPr>
            <p:ph idx="1"/>
          </p:nvPr>
        </p:nvSpPr>
        <p:spPr>
          <a:xfrm>
            <a:off x="383823" y="2546223"/>
            <a:ext cx="3707904" cy="3967453"/>
          </a:xfrm>
        </p:spPr>
        <p:txBody>
          <a:bodyPr>
            <a:normAutofit/>
          </a:bodyPr>
          <a:lstStyle/>
          <a:p>
            <a:pPr>
              <a:lnSpc>
                <a:spcPct val="100000"/>
              </a:lnSpc>
            </a:pPr>
            <a:r>
              <a:rPr lang="da-DK" sz="1700" dirty="0">
                <a:solidFill>
                  <a:srgbClr val="FFFFFF"/>
                </a:solidFill>
              </a:rPr>
              <a:t>Viser folks ægte intentioner</a:t>
            </a:r>
          </a:p>
          <a:p>
            <a:pPr>
              <a:lnSpc>
                <a:spcPct val="100000"/>
              </a:lnSpc>
            </a:pPr>
            <a:r>
              <a:rPr lang="da-DK" sz="1700" dirty="0">
                <a:solidFill>
                  <a:srgbClr val="FFFFFF"/>
                </a:solidFill>
              </a:rPr>
              <a:t>Det bedste sted at kigge efter </a:t>
            </a:r>
            <a:r>
              <a:rPr lang="da-DK" sz="1700" dirty="0" err="1">
                <a:solidFill>
                  <a:srgbClr val="FFFFFF"/>
                </a:solidFill>
              </a:rPr>
              <a:t>non-verbale</a:t>
            </a:r>
            <a:r>
              <a:rPr lang="da-DK" sz="1700" dirty="0">
                <a:solidFill>
                  <a:srgbClr val="FFFFFF"/>
                </a:solidFill>
              </a:rPr>
              <a:t> signaler som præcist gengiver det som personen tænker/ønsker.</a:t>
            </a:r>
          </a:p>
          <a:p>
            <a:pPr>
              <a:lnSpc>
                <a:spcPct val="100000"/>
              </a:lnSpc>
            </a:pPr>
            <a:endParaRPr lang="da-DK" sz="1700" dirty="0">
              <a:solidFill>
                <a:srgbClr val="FFFFFF"/>
              </a:solidFill>
            </a:endParaRPr>
          </a:p>
          <a:p>
            <a:pPr>
              <a:lnSpc>
                <a:spcPct val="100000"/>
              </a:lnSpc>
              <a:buFont typeface="Wingdings" panose="05000000000000000000" pitchFamily="2" charset="2"/>
              <a:buChar char="§"/>
            </a:pPr>
            <a:r>
              <a:rPr lang="da-DK" sz="2400" dirty="0" err="1">
                <a:solidFill>
                  <a:srgbClr val="FFFFFF"/>
                </a:solidFill>
              </a:rPr>
              <a:t>Freeze</a:t>
            </a:r>
            <a:endParaRPr lang="da-DK" sz="2400" dirty="0">
              <a:solidFill>
                <a:srgbClr val="FFFFFF"/>
              </a:solidFill>
            </a:endParaRPr>
          </a:p>
          <a:p>
            <a:pPr>
              <a:lnSpc>
                <a:spcPct val="100000"/>
              </a:lnSpc>
              <a:buFont typeface="Wingdings" panose="05000000000000000000" pitchFamily="2" charset="2"/>
              <a:buChar char="§"/>
            </a:pPr>
            <a:r>
              <a:rPr lang="da-DK" sz="2400" dirty="0">
                <a:solidFill>
                  <a:srgbClr val="FFFFFF"/>
                </a:solidFill>
              </a:rPr>
              <a:t>Flight</a:t>
            </a:r>
          </a:p>
          <a:p>
            <a:pPr>
              <a:lnSpc>
                <a:spcPct val="100000"/>
              </a:lnSpc>
              <a:buFont typeface="Wingdings" panose="05000000000000000000" pitchFamily="2" charset="2"/>
              <a:buChar char="§"/>
            </a:pPr>
            <a:r>
              <a:rPr lang="da-DK" sz="2400" dirty="0">
                <a:solidFill>
                  <a:srgbClr val="FFFFFF"/>
                </a:solidFill>
              </a:rPr>
              <a:t>Fight</a:t>
            </a:r>
          </a:p>
        </p:txBody>
      </p:sp>
      <p:pic>
        <p:nvPicPr>
          <p:cNvPr id="1026" name="Picture 2" descr="ScienceShot: Standing Tall to Beat the Heat? | anthroillinois">
            <a:extLst>
              <a:ext uri="{FF2B5EF4-FFF2-40B4-BE49-F238E27FC236}">
                <a16:creationId xmlns:a16="http://schemas.microsoft.com/office/drawing/2014/main" id="{8B6C1204-F1E1-4DFD-8DAE-B83FD32DE4F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t="2603" r="1" b="14149"/>
          <a:stretch/>
        </p:blipFill>
        <p:spPr bwMode="auto">
          <a:xfrm>
            <a:off x="4654296" y="10"/>
            <a:ext cx="7537703" cy="6857990"/>
          </a:xfrm>
          <a:prstGeom prst="rect">
            <a:avLst/>
          </a:prstGeom>
          <a:gradFill>
            <a:gsLst>
              <a:gs pos="39812">
                <a:srgbClr val="F4E5C3"/>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chilly" dir="t"/>
          </a:scene3d>
          <a:sp3d>
            <a:bevelT w="165100" prst="coolSlant"/>
          </a:sp3d>
        </p:spPr>
      </p:pic>
    </p:spTree>
    <p:extLst>
      <p:ext uri="{BB962C8B-B14F-4D97-AF65-F5344CB8AC3E}">
        <p14:creationId xmlns:p14="http://schemas.microsoft.com/office/powerpoint/2010/main" val="324903322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DC43A3-CA1A-4381-A40C-C87DA14D75BA}"/>
              </a:ext>
            </a:extLst>
          </p:cNvPr>
          <p:cNvSpPr>
            <a:spLocks noGrp="1"/>
          </p:cNvSpPr>
          <p:nvPr>
            <p:ph type="title"/>
          </p:nvPr>
        </p:nvSpPr>
        <p:spPr/>
        <p:txBody>
          <a:bodyPr/>
          <a:lstStyle/>
          <a:p>
            <a:r>
              <a:rPr lang="da-DK" dirty="0"/>
              <a:t>Interesse eller ingen interesse?</a:t>
            </a:r>
          </a:p>
        </p:txBody>
      </p:sp>
      <p:pic>
        <p:nvPicPr>
          <p:cNvPr id="2050" name="Picture 2" descr="How to Read Body Language Like an Expert: 20+ Powerful Tips">
            <a:extLst>
              <a:ext uri="{FF2B5EF4-FFF2-40B4-BE49-F238E27FC236}">
                <a16:creationId xmlns:a16="http://schemas.microsoft.com/office/drawing/2014/main" id="{ECAAE57C-B0A4-480A-A6FD-355C195FAC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5458" y="2027164"/>
            <a:ext cx="4466070" cy="29719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fographic explains the secret meaning behind our body language ...">
            <a:extLst>
              <a:ext uri="{FF2B5EF4-FFF2-40B4-BE49-F238E27FC236}">
                <a16:creationId xmlns:a16="http://schemas.microsoft.com/office/drawing/2014/main" id="{F234B63B-5864-4B85-B241-B3AF4C70C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835" y="2027164"/>
            <a:ext cx="4884690" cy="39031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uder than words: Former FBI agent decodes our body language">
            <a:extLst>
              <a:ext uri="{FF2B5EF4-FFF2-40B4-BE49-F238E27FC236}">
                <a16:creationId xmlns:a16="http://schemas.microsoft.com/office/drawing/2014/main" id="{74F18F75-C780-4EE2-96B2-E5B2A6963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349" y="4091710"/>
            <a:ext cx="3320760" cy="183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619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B390A-FA3A-4DEA-A8E1-C02D732F305E}"/>
              </a:ext>
            </a:extLst>
          </p:cNvPr>
          <p:cNvSpPr>
            <a:spLocks noGrp="1"/>
          </p:cNvSpPr>
          <p:nvPr>
            <p:ph type="title"/>
          </p:nvPr>
        </p:nvSpPr>
        <p:spPr/>
        <p:txBody>
          <a:bodyPr/>
          <a:lstStyle/>
          <a:p>
            <a:pPr algn="ctr"/>
            <a:r>
              <a:rPr lang="da-DK" b="1" dirty="0"/>
              <a:t>Er de uærlige?</a:t>
            </a:r>
          </a:p>
        </p:txBody>
      </p:sp>
      <p:pic>
        <p:nvPicPr>
          <p:cNvPr id="3074" name="Picture 2" descr="Summary What every body is saying by Joe Navarro-First chapter ...">
            <a:extLst>
              <a:ext uri="{FF2B5EF4-FFF2-40B4-BE49-F238E27FC236}">
                <a16:creationId xmlns:a16="http://schemas.microsoft.com/office/drawing/2014/main" id="{9B1A5E7B-80AD-4D58-AA89-FC18E45607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02713" y="3004921"/>
            <a:ext cx="2845694" cy="27583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at are some examples of self-pacifying behavior? - Quora">
            <a:extLst>
              <a:ext uri="{FF2B5EF4-FFF2-40B4-BE49-F238E27FC236}">
                <a16:creationId xmlns:a16="http://schemas.microsoft.com/office/drawing/2014/main" id="{5C377E09-D0EF-42F7-936C-3A02DCA7C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84" y="3312462"/>
            <a:ext cx="5734050" cy="26479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ummary What every body is saying by Joe Navarro-First chapter ...">
            <a:extLst>
              <a:ext uri="{FF2B5EF4-FFF2-40B4-BE49-F238E27FC236}">
                <a16:creationId xmlns:a16="http://schemas.microsoft.com/office/drawing/2014/main" id="{0DF1D4C6-00A0-4AFA-BC27-A14579936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480" y="2158279"/>
            <a:ext cx="2765689" cy="213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82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A9E0552B-F76B-48B3-89F6-92BB770B2F99}"/>
              </a:ext>
            </a:extLst>
          </p:cNvPr>
          <p:cNvSpPr>
            <a:spLocks noGrp="1"/>
          </p:cNvSpPr>
          <p:nvPr>
            <p:ph type="title"/>
          </p:nvPr>
        </p:nvSpPr>
        <p:spPr>
          <a:xfrm>
            <a:off x="492370" y="516835"/>
            <a:ext cx="3084844" cy="5772840"/>
          </a:xfrm>
        </p:spPr>
        <p:txBody>
          <a:bodyPr anchor="ctr">
            <a:normAutofit/>
          </a:bodyPr>
          <a:lstStyle/>
          <a:p>
            <a:r>
              <a:rPr lang="da-DK" sz="3600">
                <a:solidFill>
                  <a:schemeClr val="bg1"/>
                </a:solidFill>
              </a:rPr>
              <a:t>Dette foredrag</a:t>
            </a:r>
          </a:p>
        </p:txBody>
      </p:sp>
      <p:graphicFrame>
        <p:nvGraphicFramePr>
          <p:cNvPr id="5" name="Pladsholder til indhold 2">
            <a:extLst>
              <a:ext uri="{FF2B5EF4-FFF2-40B4-BE49-F238E27FC236}">
                <a16:creationId xmlns:a16="http://schemas.microsoft.com/office/drawing/2014/main" id="{AA1C0E93-C69E-4821-9E3B-75BB01D24DC8}"/>
              </a:ext>
            </a:extLst>
          </p:cNvPr>
          <p:cNvGraphicFramePr>
            <a:graphicFrameLocks noGrp="1"/>
          </p:cNvGraphicFramePr>
          <p:nvPr>
            <p:ph idx="1"/>
            <p:extLst>
              <p:ext uri="{D42A27DB-BD31-4B8C-83A1-F6EECF244321}">
                <p14:modId xmlns:p14="http://schemas.microsoft.com/office/powerpoint/2010/main" val="425906110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6733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1B26B62D-9B09-4028-BD9F-AAB8B80B6D56}"/>
              </a:ext>
            </a:extLst>
          </p:cNvPr>
          <p:cNvSpPr>
            <a:spLocks noGrp="1"/>
          </p:cNvSpPr>
          <p:nvPr>
            <p:ph type="title"/>
          </p:nvPr>
        </p:nvSpPr>
        <p:spPr>
          <a:xfrm>
            <a:off x="3360034" y="78466"/>
            <a:ext cx="2994815" cy="1666501"/>
          </a:xfrm>
        </p:spPr>
        <p:txBody>
          <a:bodyPr>
            <a:normAutofit/>
          </a:bodyPr>
          <a:lstStyle/>
          <a:p>
            <a:r>
              <a:rPr lang="da-DK" sz="5400" b="1" dirty="0">
                <a:solidFill>
                  <a:schemeClr val="tx1"/>
                </a:solidFill>
              </a:rPr>
              <a:t>Læs selv videre </a:t>
            </a:r>
          </a:p>
        </p:txBody>
      </p:sp>
      <p:cxnSp>
        <p:nvCxnSpPr>
          <p:cNvPr id="75" name="Straight Connector 74">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28346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D8DA2EF8-13F7-485D-9F63-BAE826B32C1F}"/>
              </a:ext>
            </a:extLst>
          </p:cNvPr>
          <p:cNvSpPr>
            <a:spLocks noGrp="1"/>
          </p:cNvSpPr>
          <p:nvPr>
            <p:ph idx="1"/>
          </p:nvPr>
        </p:nvSpPr>
        <p:spPr>
          <a:xfrm>
            <a:off x="643467" y="2546224"/>
            <a:ext cx="2994815" cy="3342747"/>
          </a:xfrm>
        </p:spPr>
        <p:txBody>
          <a:bodyPr>
            <a:normAutofit/>
          </a:bodyPr>
          <a:lstStyle/>
          <a:p>
            <a:endParaRPr lang="da-DK" sz="1800">
              <a:solidFill>
                <a:schemeClr val="tx1"/>
              </a:solidFill>
            </a:endParaRPr>
          </a:p>
        </p:txBody>
      </p:sp>
      <p:pic>
        <p:nvPicPr>
          <p:cNvPr id="4098" name="Picture 2" descr="Image result for desmond morris menneskers adfærd">
            <a:extLst>
              <a:ext uri="{FF2B5EF4-FFF2-40B4-BE49-F238E27FC236}">
                <a16:creationId xmlns:a16="http://schemas.microsoft.com/office/drawing/2014/main" id="{8700298B-EDED-4C96-A5DB-73F5E21FA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53449" y="2701423"/>
            <a:ext cx="2935269" cy="39136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D1B2DC3-E60B-4709-81B6-A8AF2215DD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30766" y="1"/>
            <a:ext cx="299481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Every Body Is Saying: An Ex-FBI Agent's Guide to Speed ...">
            <a:extLst>
              <a:ext uri="{FF2B5EF4-FFF2-40B4-BE49-F238E27FC236}">
                <a16:creationId xmlns:a16="http://schemas.microsoft.com/office/drawing/2014/main" id="{8060FA1F-3454-4A03-A70A-0E73ED5D40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856" y="2077375"/>
            <a:ext cx="3394939" cy="478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77616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5708B6-184E-4784-8C06-5DA2C1FADD34}"/>
              </a:ext>
            </a:extLst>
          </p:cNvPr>
          <p:cNvSpPr>
            <a:spLocks noGrp="1"/>
          </p:cNvSpPr>
          <p:nvPr>
            <p:ph type="title"/>
          </p:nvPr>
        </p:nvSpPr>
        <p:spPr/>
        <p:txBody>
          <a:bodyPr/>
          <a:lstStyle/>
          <a:p>
            <a:pPr algn="ctr"/>
            <a:r>
              <a:rPr lang="da-DK" b="1" dirty="0"/>
              <a:t>Assertion</a:t>
            </a:r>
            <a:r>
              <a:rPr lang="da-DK" dirty="0"/>
              <a:t> </a:t>
            </a:r>
          </a:p>
        </p:txBody>
      </p:sp>
      <p:sp>
        <p:nvSpPr>
          <p:cNvPr id="3" name="Pladsholder til indhold 2">
            <a:extLst>
              <a:ext uri="{FF2B5EF4-FFF2-40B4-BE49-F238E27FC236}">
                <a16:creationId xmlns:a16="http://schemas.microsoft.com/office/drawing/2014/main" id="{DEBFF0AE-F592-4372-B2A4-AA8FD80DB3D6}"/>
              </a:ext>
            </a:extLst>
          </p:cNvPr>
          <p:cNvSpPr>
            <a:spLocks noGrp="1"/>
          </p:cNvSpPr>
          <p:nvPr>
            <p:ph idx="1"/>
          </p:nvPr>
        </p:nvSpPr>
        <p:spPr>
          <a:xfrm>
            <a:off x="4624379" y="1989118"/>
            <a:ext cx="10058400" cy="634999"/>
          </a:xfrm>
        </p:spPr>
        <p:txBody>
          <a:bodyPr/>
          <a:lstStyle/>
          <a:p>
            <a:r>
              <a:rPr lang="da-DK" sz="2400" b="1" dirty="0"/>
              <a:t>Hvad er assertion/assertiv adfærd?</a:t>
            </a:r>
          </a:p>
          <a:p>
            <a:endParaRPr lang="da-DK" dirty="0"/>
          </a:p>
        </p:txBody>
      </p:sp>
      <p:sp>
        <p:nvSpPr>
          <p:cNvPr id="4" name="Tekstfelt 3">
            <a:extLst>
              <a:ext uri="{FF2B5EF4-FFF2-40B4-BE49-F238E27FC236}">
                <a16:creationId xmlns:a16="http://schemas.microsoft.com/office/drawing/2014/main" id="{F0DE1D5F-8E58-4146-BBAF-E59DB4F9911C}"/>
              </a:ext>
            </a:extLst>
          </p:cNvPr>
          <p:cNvSpPr txBox="1"/>
          <p:nvPr/>
        </p:nvSpPr>
        <p:spPr>
          <a:xfrm>
            <a:off x="1036320" y="2743200"/>
            <a:ext cx="2754445" cy="1200329"/>
          </a:xfrm>
          <a:prstGeom prst="rect">
            <a:avLst/>
          </a:prstGeom>
          <a:noFill/>
          <a:ln w="38100">
            <a:solidFill>
              <a:schemeClr val="tx1"/>
            </a:solidFill>
          </a:ln>
        </p:spPr>
        <p:txBody>
          <a:bodyPr wrap="square" rtlCol="0">
            <a:spAutoFit/>
          </a:bodyPr>
          <a:lstStyle/>
          <a:p>
            <a:r>
              <a:rPr lang="da-DK" sz="2400" dirty="0" err="1"/>
              <a:t>Submissiv</a:t>
            </a:r>
            <a:r>
              <a:rPr lang="da-DK" sz="2400" dirty="0"/>
              <a:t> adfærd</a:t>
            </a:r>
          </a:p>
          <a:p>
            <a:r>
              <a:rPr lang="da-DK" sz="2400" dirty="0"/>
              <a:t>Jeg er ikke ok</a:t>
            </a:r>
          </a:p>
          <a:p>
            <a:r>
              <a:rPr lang="da-DK" sz="2400" dirty="0"/>
              <a:t>Du er ok</a:t>
            </a:r>
          </a:p>
        </p:txBody>
      </p:sp>
      <p:sp>
        <p:nvSpPr>
          <p:cNvPr id="5" name="Tekstfelt 4">
            <a:extLst>
              <a:ext uri="{FF2B5EF4-FFF2-40B4-BE49-F238E27FC236}">
                <a16:creationId xmlns:a16="http://schemas.microsoft.com/office/drawing/2014/main" id="{8677EB52-AF84-46B9-B0E7-393CB785EE2D}"/>
              </a:ext>
            </a:extLst>
          </p:cNvPr>
          <p:cNvSpPr txBox="1"/>
          <p:nvPr/>
        </p:nvSpPr>
        <p:spPr>
          <a:xfrm>
            <a:off x="4624379" y="2743200"/>
            <a:ext cx="2754445" cy="1200329"/>
          </a:xfrm>
          <a:prstGeom prst="rect">
            <a:avLst/>
          </a:prstGeom>
          <a:noFill/>
          <a:ln w="38100">
            <a:solidFill>
              <a:schemeClr val="tx1"/>
            </a:solidFill>
          </a:ln>
        </p:spPr>
        <p:txBody>
          <a:bodyPr wrap="square" rtlCol="0">
            <a:spAutoFit/>
          </a:bodyPr>
          <a:lstStyle/>
          <a:p>
            <a:r>
              <a:rPr lang="da-DK" sz="2400" dirty="0"/>
              <a:t>Assertiv adfærd</a:t>
            </a:r>
          </a:p>
          <a:p>
            <a:r>
              <a:rPr lang="da-DK" sz="2400" dirty="0"/>
              <a:t>Jeg er ok</a:t>
            </a:r>
          </a:p>
          <a:p>
            <a:r>
              <a:rPr lang="da-DK" sz="2400" dirty="0"/>
              <a:t>Du er ok</a:t>
            </a:r>
          </a:p>
        </p:txBody>
      </p:sp>
      <p:sp>
        <p:nvSpPr>
          <p:cNvPr id="6" name="Tekstfelt 5">
            <a:extLst>
              <a:ext uri="{FF2B5EF4-FFF2-40B4-BE49-F238E27FC236}">
                <a16:creationId xmlns:a16="http://schemas.microsoft.com/office/drawing/2014/main" id="{17CB8EB5-8D79-4AD7-881F-5B8C8199644D}"/>
              </a:ext>
            </a:extLst>
          </p:cNvPr>
          <p:cNvSpPr txBox="1"/>
          <p:nvPr/>
        </p:nvSpPr>
        <p:spPr>
          <a:xfrm>
            <a:off x="8070394" y="2743199"/>
            <a:ext cx="2754445" cy="1200329"/>
          </a:xfrm>
          <a:prstGeom prst="rect">
            <a:avLst/>
          </a:prstGeom>
          <a:noFill/>
          <a:ln w="38100">
            <a:solidFill>
              <a:schemeClr val="tx1"/>
            </a:solidFill>
          </a:ln>
        </p:spPr>
        <p:txBody>
          <a:bodyPr wrap="square" rtlCol="0">
            <a:spAutoFit/>
          </a:bodyPr>
          <a:lstStyle/>
          <a:p>
            <a:r>
              <a:rPr lang="da-DK" sz="2400" dirty="0"/>
              <a:t>Aggressiv adfærd</a:t>
            </a:r>
          </a:p>
          <a:p>
            <a:r>
              <a:rPr lang="da-DK" sz="2400" dirty="0"/>
              <a:t>Jeg er ok</a:t>
            </a:r>
          </a:p>
          <a:p>
            <a:r>
              <a:rPr lang="da-DK" sz="2400" dirty="0"/>
              <a:t>Du er ikke ok</a:t>
            </a:r>
          </a:p>
        </p:txBody>
      </p:sp>
      <p:sp>
        <p:nvSpPr>
          <p:cNvPr id="7" name="Tekstfelt 6">
            <a:extLst>
              <a:ext uri="{FF2B5EF4-FFF2-40B4-BE49-F238E27FC236}">
                <a16:creationId xmlns:a16="http://schemas.microsoft.com/office/drawing/2014/main" id="{DAC70BE8-B5F4-4E67-BD57-3DB0028A177F}"/>
              </a:ext>
            </a:extLst>
          </p:cNvPr>
          <p:cNvSpPr txBox="1"/>
          <p:nvPr/>
        </p:nvSpPr>
        <p:spPr>
          <a:xfrm>
            <a:off x="8070393" y="4145874"/>
            <a:ext cx="2754445" cy="1569660"/>
          </a:xfrm>
          <a:prstGeom prst="rect">
            <a:avLst/>
          </a:prstGeom>
          <a:noFill/>
          <a:ln w="38100">
            <a:solidFill>
              <a:schemeClr val="tx1"/>
            </a:solidFill>
          </a:ln>
        </p:spPr>
        <p:txBody>
          <a:bodyPr wrap="square" rtlCol="0">
            <a:spAutoFit/>
          </a:bodyPr>
          <a:lstStyle/>
          <a:p>
            <a:r>
              <a:rPr lang="da-DK" sz="2400" dirty="0"/>
              <a:t>Passiv aggressiv adfærd</a:t>
            </a:r>
          </a:p>
          <a:p>
            <a:r>
              <a:rPr lang="da-DK" sz="2400" dirty="0"/>
              <a:t>Jeg er ok</a:t>
            </a:r>
          </a:p>
          <a:p>
            <a:r>
              <a:rPr lang="da-DK" sz="2400" dirty="0"/>
              <a:t>Du er ikke ok</a:t>
            </a:r>
          </a:p>
        </p:txBody>
      </p:sp>
    </p:spTree>
    <p:extLst>
      <p:ext uri="{BB962C8B-B14F-4D97-AF65-F5344CB8AC3E}">
        <p14:creationId xmlns:p14="http://schemas.microsoft.com/office/powerpoint/2010/main" val="35264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1548D-4F6D-4EA2-894A-FDD49A5B4B67}"/>
              </a:ext>
            </a:extLst>
          </p:cNvPr>
          <p:cNvSpPr>
            <a:spLocks noGrp="1"/>
          </p:cNvSpPr>
          <p:nvPr>
            <p:ph type="title"/>
          </p:nvPr>
        </p:nvSpPr>
        <p:spPr/>
        <p:txBody>
          <a:bodyPr/>
          <a:lstStyle/>
          <a:p>
            <a:endParaRPr lang="da-DK"/>
          </a:p>
        </p:txBody>
      </p:sp>
      <p:graphicFrame>
        <p:nvGraphicFramePr>
          <p:cNvPr id="4" name="Pladsholder til indhold 3">
            <a:extLst>
              <a:ext uri="{FF2B5EF4-FFF2-40B4-BE49-F238E27FC236}">
                <a16:creationId xmlns:a16="http://schemas.microsoft.com/office/drawing/2014/main" id="{A34C566C-D7F6-4423-ADE2-25BA0CFC92C9}"/>
              </a:ext>
            </a:extLst>
          </p:cNvPr>
          <p:cNvGraphicFramePr>
            <a:graphicFrameLocks noGrp="1"/>
          </p:cNvGraphicFramePr>
          <p:nvPr>
            <p:ph idx="1"/>
            <p:extLst>
              <p:ext uri="{D42A27DB-BD31-4B8C-83A1-F6EECF244321}">
                <p14:modId xmlns:p14="http://schemas.microsoft.com/office/powerpoint/2010/main" val="2979314413"/>
              </p:ext>
            </p:extLst>
          </p:nvPr>
        </p:nvGraphicFramePr>
        <p:xfrm>
          <a:off x="443883" y="1"/>
          <a:ext cx="11469950" cy="6338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8205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88567-5D40-4794-BE99-372BAD0889A1}"/>
              </a:ext>
            </a:extLst>
          </p:cNvPr>
          <p:cNvSpPr>
            <a:spLocks noGrp="1"/>
          </p:cNvSpPr>
          <p:nvPr>
            <p:ph type="title"/>
          </p:nvPr>
        </p:nvSpPr>
        <p:spPr/>
        <p:txBody>
          <a:bodyPr/>
          <a:lstStyle/>
          <a:p>
            <a:pPr algn="ctr"/>
            <a:r>
              <a:rPr lang="da-DK" b="1" dirty="0">
                <a:solidFill>
                  <a:srgbClr val="FF0000"/>
                </a:solidFill>
              </a:rPr>
              <a:t>A</a:t>
            </a:r>
            <a:r>
              <a:rPr lang="da-DK" b="1" dirty="0">
                <a:solidFill>
                  <a:srgbClr val="00B050"/>
                </a:solidFill>
              </a:rPr>
              <a:t>B</a:t>
            </a:r>
            <a:r>
              <a:rPr lang="da-DK" b="1" dirty="0">
                <a:solidFill>
                  <a:srgbClr val="0070C0"/>
                </a:solidFill>
              </a:rPr>
              <a:t>C</a:t>
            </a:r>
          </a:p>
        </p:txBody>
      </p:sp>
      <p:sp>
        <p:nvSpPr>
          <p:cNvPr id="3" name="Pladsholder til indhold 2">
            <a:extLst>
              <a:ext uri="{FF2B5EF4-FFF2-40B4-BE49-F238E27FC236}">
                <a16:creationId xmlns:a16="http://schemas.microsoft.com/office/drawing/2014/main" id="{B1ACBE49-20E2-4577-BFCE-2A239C306587}"/>
              </a:ext>
            </a:extLst>
          </p:cNvPr>
          <p:cNvSpPr>
            <a:spLocks noGrp="1"/>
          </p:cNvSpPr>
          <p:nvPr>
            <p:ph idx="1"/>
          </p:nvPr>
        </p:nvSpPr>
        <p:spPr>
          <a:xfrm>
            <a:off x="1097280" y="1886096"/>
            <a:ext cx="3838704" cy="3760891"/>
          </a:xfrm>
        </p:spPr>
        <p:txBody>
          <a:bodyPr>
            <a:normAutofit/>
          </a:bodyPr>
          <a:lstStyle/>
          <a:p>
            <a:r>
              <a:rPr lang="da-DK" sz="2800" b="1" dirty="0">
                <a:solidFill>
                  <a:srgbClr val="FF0000"/>
                </a:solidFill>
              </a:rPr>
              <a:t>A = </a:t>
            </a:r>
            <a:r>
              <a:rPr lang="da-DK" sz="2800" b="1" dirty="0" err="1">
                <a:solidFill>
                  <a:srgbClr val="FF0000"/>
                </a:solidFill>
              </a:rPr>
              <a:t>affect</a:t>
            </a:r>
            <a:endParaRPr lang="da-DK" sz="2800" b="1" dirty="0">
              <a:solidFill>
                <a:srgbClr val="FF0000"/>
              </a:solidFill>
            </a:endParaRPr>
          </a:p>
          <a:p>
            <a:endParaRPr lang="da-DK" sz="2800" b="1" dirty="0"/>
          </a:p>
          <a:p>
            <a:r>
              <a:rPr lang="da-DK" sz="2800" b="1" dirty="0">
                <a:solidFill>
                  <a:srgbClr val="00B050"/>
                </a:solidFill>
              </a:rPr>
              <a:t>B = </a:t>
            </a:r>
            <a:r>
              <a:rPr lang="da-DK" sz="2800" b="1" dirty="0" err="1">
                <a:solidFill>
                  <a:srgbClr val="00B050"/>
                </a:solidFill>
              </a:rPr>
              <a:t>behaviour</a:t>
            </a:r>
            <a:endParaRPr lang="da-DK" sz="2800" b="1" dirty="0">
              <a:solidFill>
                <a:srgbClr val="00B050"/>
              </a:solidFill>
            </a:endParaRPr>
          </a:p>
          <a:p>
            <a:endParaRPr lang="da-DK" sz="2800" b="1" dirty="0"/>
          </a:p>
          <a:p>
            <a:r>
              <a:rPr lang="da-DK" sz="2800" b="1" dirty="0">
                <a:solidFill>
                  <a:srgbClr val="0070C0"/>
                </a:solidFill>
              </a:rPr>
              <a:t>C = </a:t>
            </a:r>
            <a:r>
              <a:rPr lang="da-DK" sz="2800" b="1" dirty="0" err="1">
                <a:solidFill>
                  <a:srgbClr val="0070C0"/>
                </a:solidFill>
              </a:rPr>
              <a:t>correction</a:t>
            </a:r>
            <a:endParaRPr lang="da-DK" sz="2800" b="1" dirty="0">
              <a:solidFill>
                <a:srgbClr val="0070C0"/>
              </a:solidFill>
            </a:endParaRPr>
          </a:p>
        </p:txBody>
      </p:sp>
      <p:sp>
        <p:nvSpPr>
          <p:cNvPr id="4" name="Tekstfelt 3">
            <a:extLst>
              <a:ext uri="{FF2B5EF4-FFF2-40B4-BE49-F238E27FC236}">
                <a16:creationId xmlns:a16="http://schemas.microsoft.com/office/drawing/2014/main" id="{9FDCA005-1707-4AE4-82B3-F20107A3CBAC}"/>
              </a:ext>
            </a:extLst>
          </p:cNvPr>
          <p:cNvSpPr txBox="1"/>
          <p:nvPr/>
        </p:nvSpPr>
        <p:spPr>
          <a:xfrm>
            <a:off x="5362113" y="2225871"/>
            <a:ext cx="6436309" cy="2554545"/>
          </a:xfrm>
          <a:prstGeom prst="rect">
            <a:avLst/>
          </a:prstGeom>
          <a:noFill/>
        </p:spPr>
        <p:txBody>
          <a:bodyPr wrap="square" rtlCol="0">
            <a:spAutoFit/>
          </a:bodyPr>
          <a:lstStyle/>
          <a:p>
            <a:pPr algn="ctr"/>
            <a:r>
              <a:rPr lang="da-DK" sz="3200" b="1" dirty="0"/>
              <a:t>Hos frisøren</a:t>
            </a:r>
          </a:p>
          <a:p>
            <a:r>
              <a:rPr lang="da-DK" sz="3200" b="1" dirty="0">
                <a:solidFill>
                  <a:srgbClr val="FF0000"/>
                </a:solidFill>
              </a:rPr>
              <a:t>Jeg føler mig utilpas </a:t>
            </a:r>
            <a:r>
              <a:rPr lang="da-DK" sz="3200" b="1" dirty="0">
                <a:solidFill>
                  <a:srgbClr val="00B050"/>
                </a:solidFill>
              </a:rPr>
              <a:t>når du taler om religion</a:t>
            </a:r>
            <a:r>
              <a:rPr lang="da-DK" sz="3200" b="1" dirty="0"/>
              <a:t>, </a:t>
            </a:r>
            <a:r>
              <a:rPr lang="da-DK" sz="3200" b="1" dirty="0">
                <a:solidFill>
                  <a:srgbClr val="0070C0"/>
                </a:solidFill>
              </a:rPr>
              <a:t>kan vi ikke lave en aftale om vi undgår det emne fremover?</a:t>
            </a:r>
          </a:p>
        </p:txBody>
      </p:sp>
      <p:sp>
        <p:nvSpPr>
          <p:cNvPr id="5" name="Tekstfelt 4">
            <a:extLst>
              <a:ext uri="{FF2B5EF4-FFF2-40B4-BE49-F238E27FC236}">
                <a16:creationId xmlns:a16="http://schemas.microsoft.com/office/drawing/2014/main" id="{A32C3FF2-3C60-4044-A710-5BA1D39C0EA8}"/>
              </a:ext>
            </a:extLst>
          </p:cNvPr>
          <p:cNvSpPr txBox="1"/>
          <p:nvPr/>
        </p:nvSpPr>
        <p:spPr>
          <a:xfrm>
            <a:off x="1298113" y="5268927"/>
            <a:ext cx="40640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dirty="0" err="1"/>
              <a:t>Submissiv</a:t>
            </a:r>
            <a:r>
              <a:rPr lang="da-DK" dirty="0"/>
              <a:t>: gør ikke noget ved problemet, accepterer bare at frisøren plaprer løs om religion og føler sig faktisk skidt tilpas hver gang</a:t>
            </a:r>
          </a:p>
        </p:txBody>
      </p:sp>
      <p:sp>
        <p:nvSpPr>
          <p:cNvPr id="6" name="Tekstfelt 5">
            <a:extLst>
              <a:ext uri="{FF2B5EF4-FFF2-40B4-BE49-F238E27FC236}">
                <a16:creationId xmlns:a16="http://schemas.microsoft.com/office/drawing/2014/main" id="{5271323B-71A3-4AE4-BBB4-B0E203E90D79}"/>
              </a:ext>
            </a:extLst>
          </p:cNvPr>
          <p:cNvSpPr txBox="1"/>
          <p:nvPr/>
        </p:nvSpPr>
        <p:spPr>
          <a:xfrm>
            <a:off x="7022882" y="5268927"/>
            <a:ext cx="4064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da-DK" dirty="0"/>
              <a:t>Aggressiv: Jeg gider ikke høre på det lortereligion!</a:t>
            </a:r>
          </a:p>
        </p:txBody>
      </p:sp>
    </p:spTree>
    <p:extLst>
      <p:ext uri="{BB962C8B-B14F-4D97-AF65-F5344CB8AC3E}">
        <p14:creationId xmlns:p14="http://schemas.microsoft.com/office/powerpoint/2010/main" val="1899807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you cant change others behavoiur">
            <a:extLst>
              <a:ext uri="{FF2B5EF4-FFF2-40B4-BE49-F238E27FC236}">
                <a16:creationId xmlns:a16="http://schemas.microsoft.com/office/drawing/2014/main" id="{12E301CA-2FA4-4C67-BB08-E917745F41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89" b="9894"/>
          <a:stretch/>
        </p:blipFill>
        <p:spPr bwMode="auto">
          <a:xfrm>
            <a:off x="-32" y="10"/>
            <a:ext cx="12192031" cy="4915066"/>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D603F5AB-3EEB-4F9C-A3E5-9C00879EEE23}"/>
              </a:ext>
            </a:extLst>
          </p:cNvPr>
          <p:cNvSpPr>
            <a:spLocks noGrp="1"/>
          </p:cNvSpPr>
          <p:nvPr>
            <p:ph type="title"/>
          </p:nvPr>
        </p:nvSpPr>
        <p:spPr>
          <a:xfrm>
            <a:off x="828675" y="5120639"/>
            <a:ext cx="7137263" cy="1280161"/>
          </a:xfrm>
        </p:spPr>
        <p:txBody>
          <a:bodyPr vert="horz" lIns="91440" tIns="45720" rIns="91440" bIns="45720" rtlCol="0" anchor="ctr">
            <a:normAutofit/>
          </a:bodyPr>
          <a:lstStyle/>
          <a:p>
            <a:pPr algn="r"/>
            <a:r>
              <a:rPr lang="en-US" sz="4100">
                <a:solidFill>
                  <a:srgbClr val="FFFFFF"/>
                </a:solidFill>
              </a:rPr>
              <a:t>Kan du ændre andres adfærd?</a:t>
            </a:r>
          </a:p>
        </p:txBody>
      </p:sp>
      <p:sp>
        <p:nvSpPr>
          <p:cNvPr id="3" name="Pladsholder til indhold 2">
            <a:extLst>
              <a:ext uri="{FF2B5EF4-FFF2-40B4-BE49-F238E27FC236}">
                <a16:creationId xmlns:a16="http://schemas.microsoft.com/office/drawing/2014/main" id="{31581962-BDC9-495A-A393-11F5ED6E709D}"/>
              </a:ext>
            </a:extLst>
          </p:cNvPr>
          <p:cNvSpPr>
            <a:spLocks noGrp="1"/>
          </p:cNvSpPr>
          <p:nvPr>
            <p:ph idx="1"/>
          </p:nvPr>
        </p:nvSpPr>
        <p:spPr>
          <a:xfrm>
            <a:off x="8289580" y="5120639"/>
            <a:ext cx="3073745" cy="1280160"/>
          </a:xfrm>
        </p:spPr>
        <p:txBody>
          <a:bodyPr vert="horz" lIns="91440" tIns="45720" rIns="91440" bIns="45720" rtlCol="0" anchor="ctr">
            <a:normAutofit/>
          </a:bodyPr>
          <a:lstStyle/>
          <a:p>
            <a:pPr marL="0" indent="0">
              <a:lnSpc>
                <a:spcPct val="100000"/>
              </a:lnSpc>
              <a:buNone/>
            </a:pPr>
            <a:r>
              <a:rPr lang="en-US" sz="1500" cap="all" spc="200">
                <a:solidFill>
                  <a:srgbClr val="FFFFFF"/>
                </a:solidFill>
              </a:rPr>
              <a:t>Nej du kan kun ændre den måde du reagerer på overfor andres adfærd</a:t>
            </a:r>
          </a:p>
        </p:txBody>
      </p:sp>
      <p:cxnSp>
        <p:nvCxnSpPr>
          <p:cNvPr id="77" name="Straight Connector 76">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47062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DED92-93C6-4B6D-9044-9E14F3721456}"/>
              </a:ext>
            </a:extLst>
          </p:cNvPr>
          <p:cNvSpPr>
            <a:spLocks noGrp="1"/>
          </p:cNvSpPr>
          <p:nvPr>
            <p:ph type="title"/>
          </p:nvPr>
        </p:nvSpPr>
        <p:spPr>
          <a:xfrm>
            <a:off x="985402" y="-442740"/>
            <a:ext cx="10515600" cy="1325563"/>
          </a:xfrm>
        </p:spPr>
        <p:txBody>
          <a:bodyPr>
            <a:normAutofit/>
          </a:bodyPr>
          <a:lstStyle/>
          <a:p>
            <a:pPr algn="ctr"/>
            <a:r>
              <a:rPr lang="da-DK" dirty="0"/>
              <a:t>8 råd der er gode i NT-land </a:t>
            </a:r>
          </a:p>
        </p:txBody>
      </p:sp>
      <p:graphicFrame>
        <p:nvGraphicFramePr>
          <p:cNvPr id="6" name="Pladsholder til indhold 2">
            <a:extLst>
              <a:ext uri="{FF2B5EF4-FFF2-40B4-BE49-F238E27FC236}">
                <a16:creationId xmlns:a16="http://schemas.microsoft.com/office/drawing/2014/main" id="{7ED09452-BD67-4521-BFAD-C944E0E2930A}"/>
              </a:ext>
            </a:extLst>
          </p:cNvPr>
          <p:cNvGraphicFramePr>
            <a:graphicFrameLocks noGrp="1"/>
          </p:cNvGraphicFramePr>
          <p:nvPr>
            <p:ph idx="1"/>
            <p:extLst>
              <p:ext uri="{D42A27DB-BD31-4B8C-83A1-F6EECF244321}">
                <p14:modId xmlns:p14="http://schemas.microsoft.com/office/powerpoint/2010/main" val="2806466404"/>
              </p:ext>
            </p:extLst>
          </p:nvPr>
        </p:nvGraphicFramePr>
        <p:xfrm>
          <a:off x="243405" y="882823"/>
          <a:ext cx="11458937" cy="5615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7111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C362673E-FB99-4B51-9F65-DA2C4D9C2F89}"/>
                                            </p:graphicEl>
                                          </p:spTgt>
                                        </p:tgtEl>
                                        <p:attrNameLst>
                                          <p:attrName>style.visibility</p:attrName>
                                        </p:attrNameLst>
                                      </p:cBhvr>
                                      <p:to>
                                        <p:strVal val="visible"/>
                                      </p:to>
                                    </p:set>
                                    <p:animEffect transition="in" filter="fade">
                                      <p:cBhvr>
                                        <p:cTn id="7" dur="1000"/>
                                        <p:tgtEl>
                                          <p:spTgt spid="6">
                                            <p:graphicEl>
                                              <a:dgm id="{C362673E-FB99-4B51-9F65-DA2C4D9C2F89}"/>
                                            </p:graphicEl>
                                          </p:spTgt>
                                        </p:tgtEl>
                                      </p:cBhvr>
                                    </p:animEffect>
                                    <p:anim calcmode="lin" valueType="num">
                                      <p:cBhvr>
                                        <p:cTn id="8" dur="1000" fill="hold"/>
                                        <p:tgtEl>
                                          <p:spTgt spid="6">
                                            <p:graphicEl>
                                              <a:dgm id="{C362673E-FB99-4B51-9F65-DA2C4D9C2F89}"/>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C362673E-FB99-4B51-9F65-DA2C4D9C2F8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68081AC4-2E02-4A70-B513-D00B6344AF82}"/>
                                            </p:graphicEl>
                                          </p:spTgt>
                                        </p:tgtEl>
                                        <p:attrNameLst>
                                          <p:attrName>style.visibility</p:attrName>
                                        </p:attrNameLst>
                                      </p:cBhvr>
                                      <p:to>
                                        <p:strVal val="visible"/>
                                      </p:to>
                                    </p:set>
                                    <p:animEffect transition="in" filter="fade">
                                      <p:cBhvr>
                                        <p:cTn id="14" dur="1000"/>
                                        <p:tgtEl>
                                          <p:spTgt spid="6">
                                            <p:graphicEl>
                                              <a:dgm id="{68081AC4-2E02-4A70-B513-D00B6344AF82}"/>
                                            </p:graphicEl>
                                          </p:spTgt>
                                        </p:tgtEl>
                                      </p:cBhvr>
                                    </p:animEffect>
                                    <p:anim calcmode="lin" valueType="num">
                                      <p:cBhvr>
                                        <p:cTn id="15" dur="1000" fill="hold"/>
                                        <p:tgtEl>
                                          <p:spTgt spid="6">
                                            <p:graphicEl>
                                              <a:dgm id="{68081AC4-2E02-4A70-B513-D00B6344AF82}"/>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68081AC4-2E02-4A70-B513-D00B6344AF8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dgm id="{7BA297EB-C481-4A52-93B6-90847ECF7675}"/>
                                            </p:graphicEl>
                                          </p:spTgt>
                                        </p:tgtEl>
                                        <p:attrNameLst>
                                          <p:attrName>style.visibility</p:attrName>
                                        </p:attrNameLst>
                                      </p:cBhvr>
                                      <p:to>
                                        <p:strVal val="visible"/>
                                      </p:to>
                                    </p:set>
                                    <p:animEffect transition="in" filter="fade">
                                      <p:cBhvr>
                                        <p:cTn id="21" dur="1000"/>
                                        <p:tgtEl>
                                          <p:spTgt spid="6">
                                            <p:graphicEl>
                                              <a:dgm id="{7BA297EB-C481-4A52-93B6-90847ECF7675}"/>
                                            </p:graphicEl>
                                          </p:spTgt>
                                        </p:tgtEl>
                                      </p:cBhvr>
                                    </p:animEffect>
                                    <p:anim calcmode="lin" valueType="num">
                                      <p:cBhvr>
                                        <p:cTn id="22" dur="1000" fill="hold"/>
                                        <p:tgtEl>
                                          <p:spTgt spid="6">
                                            <p:graphicEl>
                                              <a:dgm id="{7BA297EB-C481-4A52-93B6-90847ECF7675}"/>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dgm id="{7BA297EB-C481-4A52-93B6-90847ECF7675}"/>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graphicEl>
                                              <a:dgm id="{6F4271FD-D25F-4D7B-8417-D714238A1A0D}"/>
                                            </p:graphicEl>
                                          </p:spTgt>
                                        </p:tgtEl>
                                        <p:attrNameLst>
                                          <p:attrName>style.visibility</p:attrName>
                                        </p:attrNameLst>
                                      </p:cBhvr>
                                      <p:to>
                                        <p:strVal val="visible"/>
                                      </p:to>
                                    </p:set>
                                    <p:animEffect transition="in" filter="fade">
                                      <p:cBhvr>
                                        <p:cTn id="28" dur="1000"/>
                                        <p:tgtEl>
                                          <p:spTgt spid="6">
                                            <p:graphicEl>
                                              <a:dgm id="{6F4271FD-D25F-4D7B-8417-D714238A1A0D}"/>
                                            </p:graphicEl>
                                          </p:spTgt>
                                        </p:tgtEl>
                                      </p:cBhvr>
                                    </p:animEffect>
                                    <p:anim calcmode="lin" valueType="num">
                                      <p:cBhvr>
                                        <p:cTn id="29" dur="1000" fill="hold"/>
                                        <p:tgtEl>
                                          <p:spTgt spid="6">
                                            <p:graphicEl>
                                              <a:dgm id="{6F4271FD-D25F-4D7B-8417-D714238A1A0D}"/>
                                            </p:graphicEl>
                                          </p:spTgt>
                                        </p:tgtEl>
                                        <p:attrNameLst>
                                          <p:attrName>ppt_x</p:attrName>
                                        </p:attrNameLst>
                                      </p:cBhvr>
                                      <p:tavLst>
                                        <p:tav tm="0">
                                          <p:val>
                                            <p:strVal val="#ppt_x"/>
                                          </p:val>
                                        </p:tav>
                                        <p:tav tm="100000">
                                          <p:val>
                                            <p:strVal val="#ppt_x"/>
                                          </p:val>
                                        </p:tav>
                                      </p:tavLst>
                                    </p:anim>
                                    <p:anim calcmode="lin" valueType="num">
                                      <p:cBhvr>
                                        <p:cTn id="30" dur="1000" fill="hold"/>
                                        <p:tgtEl>
                                          <p:spTgt spid="6">
                                            <p:graphicEl>
                                              <a:dgm id="{6F4271FD-D25F-4D7B-8417-D714238A1A0D}"/>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graphicEl>
                                              <a:dgm id="{3F484666-72D0-47D5-8D57-9AB04BF0A429}"/>
                                            </p:graphicEl>
                                          </p:spTgt>
                                        </p:tgtEl>
                                        <p:attrNameLst>
                                          <p:attrName>style.visibility</p:attrName>
                                        </p:attrNameLst>
                                      </p:cBhvr>
                                      <p:to>
                                        <p:strVal val="visible"/>
                                      </p:to>
                                    </p:set>
                                    <p:animEffect transition="in" filter="fade">
                                      <p:cBhvr>
                                        <p:cTn id="35" dur="1000"/>
                                        <p:tgtEl>
                                          <p:spTgt spid="6">
                                            <p:graphicEl>
                                              <a:dgm id="{3F484666-72D0-47D5-8D57-9AB04BF0A429}"/>
                                            </p:graphicEl>
                                          </p:spTgt>
                                        </p:tgtEl>
                                      </p:cBhvr>
                                    </p:animEffect>
                                    <p:anim calcmode="lin" valueType="num">
                                      <p:cBhvr>
                                        <p:cTn id="36" dur="1000" fill="hold"/>
                                        <p:tgtEl>
                                          <p:spTgt spid="6">
                                            <p:graphicEl>
                                              <a:dgm id="{3F484666-72D0-47D5-8D57-9AB04BF0A429}"/>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3F484666-72D0-47D5-8D57-9AB04BF0A429}"/>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graphicEl>
                                              <a:dgm id="{F87D0083-9F95-4221-A653-51705C3F10CD}"/>
                                            </p:graphicEl>
                                          </p:spTgt>
                                        </p:tgtEl>
                                        <p:attrNameLst>
                                          <p:attrName>style.visibility</p:attrName>
                                        </p:attrNameLst>
                                      </p:cBhvr>
                                      <p:to>
                                        <p:strVal val="visible"/>
                                      </p:to>
                                    </p:set>
                                    <p:animEffect transition="in" filter="fade">
                                      <p:cBhvr>
                                        <p:cTn id="42" dur="1000"/>
                                        <p:tgtEl>
                                          <p:spTgt spid="6">
                                            <p:graphicEl>
                                              <a:dgm id="{F87D0083-9F95-4221-A653-51705C3F10CD}"/>
                                            </p:graphicEl>
                                          </p:spTgt>
                                        </p:tgtEl>
                                      </p:cBhvr>
                                    </p:animEffect>
                                    <p:anim calcmode="lin" valueType="num">
                                      <p:cBhvr>
                                        <p:cTn id="43" dur="1000" fill="hold"/>
                                        <p:tgtEl>
                                          <p:spTgt spid="6">
                                            <p:graphicEl>
                                              <a:dgm id="{F87D0083-9F95-4221-A653-51705C3F10CD}"/>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F87D0083-9F95-4221-A653-51705C3F10CD}"/>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graphicEl>
                                              <a:dgm id="{9D46F616-9687-4CCF-ABD3-B2C943E7E260}"/>
                                            </p:graphicEl>
                                          </p:spTgt>
                                        </p:tgtEl>
                                        <p:attrNameLst>
                                          <p:attrName>style.visibility</p:attrName>
                                        </p:attrNameLst>
                                      </p:cBhvr>
                                      <p:to>
                                        <p:strVal val="visible"/>
                                      </p:to>
                                    </p:set>
                                    <p:animEffect transition="in" filter="fade">
                                      <p:cBhvr>
                                        <p:cTn id="49" dur="1000"/>
                                        <p:tgtEl>
                                          <p:spTgt spid="6">
                                            <p:graphicEl>
                                              <a:dgm id="{9D46F616-9687-4CCF-ABD3-B2C943E7E260}"/>
                                            </p:graphicEl>
                                          </p:spTgt>
                                        </p:tgtEl>
                                      </p:cBhvr>
                                    </p:animEffect>
                                    <p:anim calcmode="lin" valueType="num">
                                      <p:cBhvr>
                                        <p:cTn id="50" dur="1000" fill="hold"/>
                                        <p:tgtEl>
                                          <p:spTgt spid="6">
                                            <p:graphicEl>
                                              <a:dgm id="{9D46F616-9687-4CCF-ABD3-B2C943E7E260}"/>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9D46F616-9687-4CCF-ABD3-B2C943E7E260}"/>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graphicEl>
                                              <a:dgm id="{EC8FE74C-3C2A-4349-939B-8AB5304001E4}"/>
                                            </p:graphicEl>
                                          </p:spTgt>
                                        </p:tgtEl>
                                        <p:attrNameLst>
                                          <p:attrName>style.visibility</p:attrName>
                                        </p:attrNameLst>
                                      </p:cBhvr>
                                      <p:to>
                                        <p:strVal val="visible"/>
                                      </p:to>
                                    </p:set>
                                    <p:animEffect transition="in" filter="fade">
                                      <p:cBhvr>
                                        <p:cTn id="56" dur="1000"/>
                                        <p:tgtEl>
                                          <p:spTgt spid="6">
                                            <p:graphicEl>
                                              <a:dgm id="{EC8FE74C-3C2A-4349-939B-8AB5304001E4}"/>
                                            </p:graphicEl>
                                          </p:spTgt>
                                        </p:tgtEl>
                                      </p:cBhvr>
                                    </p:animEffect>
                                    <p:anim calcmode="lin" valueType="num">
                                      <p:cBhvr>
                                        <p:cTn id="57" dur="1000" fill="hold"/>
                                        <p:tgtEl>
                                          <p:spTgt spid="6">
                                            <p:graphicEl>
                                              <a:dgm id="{EC8FE74C-3C2A-4349-939B-8AB5304001E4}"/>
                                            </p:graphicEl>
                                          </p:spTgt>
                                        </p:tgtEl>
                                        <p:attrNameLst>
                                          <p:attrName>ppt_x</p:attrName>
                                        </p:attrNameLst>
                                      </p:cBhvr>
                                      <p:tavLst>
                                        <p:tav tm="0">
                                          <p:val>
                                            <p:strVal val="#ppt_x"/>
                                          </p:val>
                                        </p:tav>
                                        <p:tav tm="100000">
                                          <p:val>
                                            <p:strVal val="#ppt_x"/>
                                          </p:val>
                                        </p:tav>
                                      </p:tavLst>
                                    </p:anim>
                                    <p:anim calcmode="lin" valueType="num">
                                      <p:cBhvr>
                                        <p:cTn id="58" dur="1000" fill="hold"/>
                                        <p:tgtEl>
                                          <p:spTgt spid="6">
                                            <p:graphicEl>
                                              <a:dgm id="{EC8FE74C-3C2A-4349-939B-8AB5304001E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7BC9A0-F6CD-4F9B-8DD6-82B0BA910C95}"/>
              </a:ext>
            </a:extLst>
          </p:cNvPr>
          <p:cNvSpPr>
            <a:spLocks noGrp="1"/>
          </p:cNvSpPr>
          <p:nvPr>
            <p:ph type="title"/>
          </p:nvPr>
        </p:nvSpPr>
        <p:spPr>
          <a:xfrm>
            <a:off x="838200" y="51111"/>
            <a:ext cx="10515600" cy="1043594"/>
          </a:xfrm>
        </p:spPr>
        <p:txBody>
          <a:bodyPr>
            <a:normAutofit/>
          </a:bodyPr>
          <a:lstStyle/>
          <a:p>
            <a:pPr algn="ctr"/>
            <a:r>
              <a:rPr lang="da-DK" sz="3200" dirty="0"/>
              <a:t>Fra venskab i udvikling til tættere venskab (og med tiden måske meget nære venner).</a:t>
            </a:r>
          </a:p>
        </p:txBody>
      </p:sp>
      <p:graphicFrame>
        <p:nvGraphicFramePr>
          <p:cNvPr id="15" name="Pladsholder til indhold 5">
            <a:extLst>
              <a:ext uri="{FF2B5EF4-FFF2-40B4-BE49-F238E27FC236}">
                <a16:creationId xmlns:a16="http://schemas.microsoft.com/office/drawing/2014/main" id="{D0BD287B-6B6A-4877-BEF1-BC25A4F01F67}"/>
              </a:ext>
            </a:extLst>
          </p:cNvPr>
          <p:cNvGraphicFramePr>
            <a:graphicFrameLocks noGrp="1"/>
          </p:cNvGraphicFramePr>
          <p:nvPr>
            <p:ph idx="1"/>
            <p:extLst>
              <p:ext uri="{D42A27DB-BD31-4B8C-83A1-F6EECF244321}">
                <p14:modId xmlns:p14="http://schemas.microsoft.com/office/powerpoint/2010/main" val="1215519531"/>
              </p:ext>
            </p:extLst>
          </p:nvPr>
        </p:nvGraphicFramePr>
        <p:xfrm>
          <a:off x="437883" y="978794"/>
          <a:ext cx="11500832" cy="56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98455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graphicEl>
                                              <a:dgm id="{B2124DE5-3F3E-4DB0-B4BF-BDEA15641620}"/>
                                            </p:graphicEl>
                                          </p:spTgt>
                                        </p:tgtEl>
                                        <p:attrNameLst>
                                          <p:attrName>style.visibility</p:attrName>
                                        </p:attrNameLst>
                                      </p:cBhvr>
                                      <p:to>
                                        <p:strVal val="visible"/>
                                      </p:to>
                                    </p:set>
                                    <p:animEffect transition="in" filter="fade">
                                      <p:cBhvr>
                                        <p:cTn id="7" dur="1000"/>
                                        <p:tgtEl>
                                          <p:spTgt spid="15">
                                            <p:graphicEl>
                                              <a:dgm id="{B2124DE5-3F3E-4DB0-B4BF-BDEA15641620}"/>
                                            </p:graphicEl>
                                          </p:spTgt>
                                        </p:tgtEl>
                                      </p:cBhvr>
                                    </p:animEffect>
                                    <p:anim calcmode="lin" valueType="num">
                                      <p:cBhvr>
                                        <p:cTn id="8" dur="1000" fill="hold"/>
                                        <p:tgtEl>
                                          <p:spTgt spid="15">
                                            <p:graphicEl>
                                              <a:dgm id="{B2124DE5-3F3E-4DB0-B4BF-BDEA15641620}"/>
                                            </p:graphicEl>
                                          </p:spTgt>
                                        </p:tgtEl>
                                        <p:attrNameLst>
                                          <p:attrName>ppt_x</p:attrName>
                                        </p:attrNameLst>
                                      </p:cBhvr>
                                      <p:tavLst>
                                        <p:tav tm="0">
                                          <p:val>
                                            <p:strVal val="#ppt_x"/>
                                          </p:val>
                                        </p:tav>
                                        <p:tav tm="100000">
                                          <p:val>
                                            <p:strVal val="#ppt_x"/>
                                          </p:val>
                                        </p:tav>
                                      </p:tavLst>
                                    </p:anim>
                                    <p:anim calcmode="lin" valueType="num">
                                      <p:cBhvr>
                                        <p:cTn id="9" dur="1000" fill="hold"/>
                                        <p:tgtEl>
                                          <p:spTgt spid="15">
                                            <p:graphicEl>
                                              <a:dgm id="{B2124DE5-3F3E-4DB0-B4BF-BDEA1564162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graphicEl>
                                              <a:dgm id="{C07A2EE3-6A2F-4FD6-BFF5-2ADBA732ABCA}"/>
                                            </p:graphicEl>
                                          </p:spTgt>
                                        </p:tgtEl>
                                        <p:attrNameLst>
                                          <p:attrName>style.visibility</p:attrName>
                                        </p:attrNameLst>
                                      </p:cBhvr>
                                      <p:to>
                                        <p:strVal val="visible"/>
                                      </p:to>
                                    </p:set>
                                    <p:animEffect transition="in" filter="fade">
                                      <p:cBhvr>
                                        <p:cTn id="14" dur="1000"/>
                                        <p:tgtEl>
                                          <p:spTgt spid="15">
                                            <p:graphicEl>
                                              <a:dgm id="{C07A2EE3-6A2F-4FD6-BFF5-2ADBA732ABCA}"/>
                                            </p:graphicEl>
                                          </p:spTgt>
                                        </p:tgtEl>
                                      </p:cBhvr>
                                    </p:animEffect>
                                    <p:anim calcmode="lin" valueType="num">
                                      <p:cBhvr>
                                        <p:cTn id="15" dur="1000" fill="hold"/>
                                        <p:tgtEl>
                                          <p:spTgt spid="15">
                                            <p:graphicEl>
                                              <a:dgm id="{C07A2EE3-6A2F-4FD6-BFF5-2ADBA732ABCA}"/>
                                            </p:graphicEl>
                                          </p:spTgt>
                                        </p:tgtEl>
                                        <p:attrNameLst>
                                          <p:attrName>ppt_x</p:attrName>
                                        </p:attrNameLst>
                                      </p:cBhvr>
                                      <p:tavLst>
                                        <p:tav tm="0">
                                          <p:val>
                                            <p:strVal val="#ppt_x"/>
                                          </p:val>
                                        </p:tav>
                                        <p:tav tm="100000">
                                          <p:val>
                                            <p:strVal val="#ppt_x"/>
                                          </p:val>
                                        </p:tav>
                                      </p:tavLst>
                                    </p:anim>
                                    <p:anim calcmode="lin" valueType="num">
                                      <p:cBhvr>
                                        <p:cTn id="16" dur="1000" fill="hold"/>
                                        <p:tgtEl>
                                          <p:spTgt spid="15">
                                            <p:graphicEl>
                                              <a:dgm id="{C07A2EE3-6A2F-4FD6-BFF5-2ADBA732ABC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graphicEl>
                                              <a:dgm id="{EF3715F3-7C48-4384-A8F2-93834BB6A192}"/>
                                            </p:graphicEl>
                                          </p:spTgt>
                                        </p:tgtEl>
                                        <p:attrNameLst>
                                          <p:attrName>style.visibility</p:attrName>
                                        </p:attrNameLst>
                                      </p:cBhvr>
                                      <p:to>
                                        <p:strVal val="visible"/>
                                      </p:to>
                                    </p:set>
                                    <p:animEffect transition="in" filter="fade">
                                      <p:cBhvr>
                                        <p:cTn id="21" dur="1000"/>
                                        <p:tgtEl>
                                          <p:spTgt spid="15">
                                            <p:graphicEl>
                                              <a:dgm id="{EF3715F3-7C48-4384-A8F2-93834BB6A192}"/>
                                            </p:graphicEl>
                                          </p:spTgt>
                                        </p:tgtEl>
                                      </p:cBhvr>
                                    </p:animEffect>
                                    <p:anim calcmode="lin" valueType="num">
                                      <p:cBhvr>
                                        <p:cTn id="22" dur="1000" fill="hold"/>
                                        <p:tgtEl>
                                          <p:spTgt spid="15">
                                            <p:graphicEl>
                                              <a:dgm id="{EF3715F3-7C48-4384-A8F2-93834BB6A192}"/>
                                            </p:graphicEl>
                                          </p:spTgt>
                                        </p:tgtEl>
                                        <p:attrNameLst>
                                          <p:attrName>ppt_x</p:attrName>
                                        </p:attrNameLst>
                                      </p:cBhvr>
                                      <p:tavLst>
                                        <p:tav tm="0">
                                          <p:val>
                                            <p:strVal val="#ppt_x"/>
                                          </p:val>
                                        </p:tav>
                                        <p:tav tm="100000">
                                          <p:val>
                                            <p:strVal val="#ppt_x"/>
                                          </p:val>
                                        </p:tav>
                                      </p:tavLst>
                                    </p:anim>
                                    <p:anim calcmode="lin" valueType="num">
                                      <p:cBhvr>
                                        <p:cTn id="23" dur="1000" fill="hold"/>
                                        <p:tgtEl>
                                          <p:spTgt spid="15">
                                            <p:graphicEl>
                                              <a:dgm id="{EF3715F3-7C48-4384-A8F2-93834BB6A192}"/>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graphicEl>
                                              <a:dgm id="{2BFAAAA0-0819-4BE8-B6D5-7B09C09E422C}"/>
                                            </p:graphicEl>
                                          </p:spTgt>
                                        </p:tgtEl>
                                        <p:attrNameLst>
                                          <p:attrName>style.visibility</p:attrName>
                                        </p:attrNameLst>
                                      </p:cBhvr>
                                      <p:to>
                                        <p:strVal val="visible"/>
                                      </p:to>
                                    </p:set>
                                    <p:animEffect transition="in" filter="fade">
                                      <p:cBhvr>
                                        <p:cTn id="28" dur="1000"/>
                                        <p:tgtEl>
                                          <p:spTgt spid="15">
                                            <p:graphicEl>
                                              <a:dgm id="{2BFAAAA0-0819-4BE8-B6D5-7B09C09E422C}"/>
                                            </p:graphicEl>
                                          </p:spTgt>
                                        </p:tgtEl>
                                      </p:cBhvr>
                                    </p:animEffect>
                                    <p:anim calcmode="lin" valueType="num">
                                      <p:cBhvr>
                                        <p:cTn id="29" dur="1000" fill="hold"/>
                                        <p:tgtEl>
                                          <p:spTgt spid="15">
                                            <p:graphicEl>
                                              <a:dgm id="{2BFAAAA0-0819-4BE8-B6D5-7B09C09E422C}"/>
                                            </p:graphicEl>
                                          </p:spTgt>
                                        </p:tgtEl>
                                        <p:attrNameLst>
                                          <p:attrName>ppt_x</p:attrName>
                                        </p:attrNameLst>
                                      </p:cBhvr>
                                      <p:tavLst>
                                        <p:tav tm="0">
                                          <p:val>
                                            <p:strVal val="#ppt_x"/>
                                          </p:val>
                                        </p:tav>
                                        <p:tav tm="100000">
                                          <p:val>
                                            <p:strVal val="#ppt_x"/>
                                          </p:val>
                                        </p:tav>
                                      </p:tavLst>
                                    </p:anim>
                                    <p:anim calcmode="lin" valueType="num">
                                      <p:cBhvr>
                                        <p:cTn id="30" dur="1000" fill="hold"/>
                                        <p:tgtEl>
                                          <p:spTgt spid="15">
                                            <p:graphicEl>
                                              <a:dgm id="{2BFAAAA0-0819-4BE8-B6D5-7B09C09E422C}"/>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graphicEl>
                                              <a:dgm id="{413C664E-AA21-485E-AADD-5617CE25459C}"/>
                                            </p:graphicEl>
                                          </p:spTgt>
                                        </p:tgtEl>
                                        <p:attrNameLst>
                                          <p:attrName>style.visibility</p:attrName>
                                        </p:attrNameLst>
                                      </p:cBhvr>
                                      <p:to>
                                        <p:strVal val="visible"/>
                                      </p:to>
                                    </p:set>
                                    <p:animEffect transition="in" filter="fade">
                                      <p:cBhvr>
                                        <p:cTn id="35" dur="1000"/>
                                        <p:tgtEl>
                                          <p:spTgt spid="15">
                                            <p:graphicEl>
                                              <a:dgm id="{413C664E-AA21-485E-AADD-5617CE25459C}"/>
                                            </p:graphicEl>
                                          </p:spTgt>
                                        </p:tgtEl>
                                      </p:cBhvr>
                                    </p:animEffect>
                                    <p:anim calcmode="lin" valueType="num">
                                      <p:cBhvr>
                                        <p:cTn id="36" dur="1000" fill="hold"/>
                                        <p:tgtEl>
                                          <p:spTgt spid="15">
                                            <p:graphicEl>
                                              <a:dgm id="{413C664E-AA21-485E-AADD-5617CE25459C}"/>
                                            </p:graphicEl>
                                          </p:spTgt>
                                        </p:tgtEl>
                                        <p:attrNameLst>
                                          <p:attrName>ppt_x</p:attrName>
                                        </p:attrNameLst>
                                      </p:cBhvr>
                                      <p:tavLst>
                                        <p:tav tm="0">
                                          <p:val>
                                            <p:strVal val="#ppt_x"/>
                                          </p:val>
                                        </p:tav>
                                        <p:tav tm="100000">
                                          <p:val>
                                            <p:strVal val="#ppt_x"/>
                                          </p:val>
                                        </p:tav>
                                      </p:tavLst>
                                    </p:anim>
                                    <p:anim calcmode="lin" valueType="num">
                                      <p:cBhvr>
                                        <p:cTn id="37" dur="1000" fill="hold"/>
                                        <p:tgtEl>
                                          <p:spTgt spid="15">
                                            <p:graphicEl>
                                              <a:dgm id="{413C664E-AA21-485E-AADD-5617CE25459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graphicEl>
                                              <a:dgm id="{065CEA60-C9A9-4049-A80C-5C473A8A20F5}"/>
                                            </p:graphicEl>
                                          </p:spTgt>
                                        </p:tgtEl>
                                        <p:attrNameLst>
                                          <p:attrName>style.visibility</p:attrName>
                                        </p:attrNameLst>
                                      </p:cBhvr>
                                      <p:to>
                                        <p:strVal val="visible"/>
                                      </p:to>
                                    </p:set>
                                    <p:animEffect transition="in" filter="fade">
                                      <p:cBhvr>
                                        <p:cTn id="42" dur="1000"/>
                                        <p:tgtEl>
                                          <p:spTgt spid="15">
                                            <p:graphicEl>
                                              <a:dgm id="{065CEA60-C9A9-4049-A80C-5C473A8A20F5}"/>
                                            </p:graphicEl>
                                          </p:spTgt>
                                        </p:tgtEl>
                                      </p:cBhvr>
                                    </p:animEffect>
                                    <p:anim calcmode="lin" valueType="num">
                                      <p:cBhvr>
                                        <p:cTn id="43" dur="1000" fill="hold"/>
                                        <p:tgtEl>
                                          <p:spTgt spid="15">
                                            <p:graphicEl>
                                              <a:dgm id="{065CEA60-C9A9-4049-A80C-5C473A8A20F5}"/>
                                            </p:graphicEl>
                                          </p:spTgt>
                                        </p:tgtEl>
                                        <p:attrNameLst>
                                          <p:attrName>ppt_x</p:attrName>
                                        </p:attrNameLst>
                                      </p:cBhvr>
                                      <p:tavLst>
                                        <p:tav tm="0">
                                          <p:val>
                                            <p:strVal val="#ppt_x"/>
                                          </p:val>
                                        </p:tav>
                                        <p:tav tm="100000">
                                          <p:val>
                                            <p:strVal val="#ppt_x"/>
                                          </p:val>
                                        </p:tav>
                                      </p:tavLst>
                                    </p:anim>
                                    <p:anim calcmode="lin" valueType="num">
                                      <p:cBhvr>
                                        <p:cTn id="44" dur="1000" fill="hold"/>
                                        <p:tgtEl>
                                          <p:spTgt spid="15">
                                            <p:graphicEl>
                                              <a:dgm id="{065CEA60-C9A9-4049-A80C-5C473A8A20F5}"/>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graphicEl>
                                              <a:dgm id="{821ECE7E-3948-4097-859A-C8CBA225787D}"/>
                                            </p:graphicEl>
                                          </p:spTgt>
                                        </p:tgtEl>
                                        <p:attrNameLst>
                                          <p:attrName>style.visibility</p:attrName>
                                        </p:attrNameLst>
                                      </p:cBhvr>
                                      <p:to>
                                        <p:strVal val="visible"/>
                                      </p:to>
                                    </p:set>
                                    <p:animEffect transition="in" filter="fade">
                                      <p:cBhvr>
                                        <p:cTn id="49" dur="1000"/>
                                        <p:tgtEl>
                                          <p:spTgt spid="15">
                                            <p:graphicEl>
                                              <a:dgm id="{821ECE7E-3948-4097-859A-C8CBA225787D}"/>
                                            </p:graphicEl>
                                          </p:spTgt>
                                        </p:tgtEl>
                                      </p:cBhvr>
                                    </p:animEffect>
                                    <p:anim calcmode="lin" valueType="num">
                                      <p:cBhvr>
                                        <p:cTn id="50" dur="1000" fill="hold"/>
                                        <p:tgtEl>
                                          <p:spTgt spid="15">
                                            <p:graphicEl>
                                              <a:dgm id="{821ECE7E-3948-4097-859A-C8CBA225787D}"/>
                                            </p:graphicEl>
                                          </p:spTgt>
                                        </p:tgtEl>
                                        <p:attrNameLst>
                                          <p:attrName>ppt_x</p:attrName>
                                        </p:attrNameLst>
                                      </p:cBhvr>
                                      <p:tavLst>
                                        <p:tav tm="0">
                                          <p:val>
                                            <p:strVal val="#ppt_x"/>
                                          </p:val>
                                        </p:tav>
                                        <p:tav tm="100000">
                                          <p:val>
                                            <p:strVal val="#ppt_x"/>
                                          </p:val>
                                        </p:tav>
                                      </p:tavLst>
                                    </p:anim>
                                    <p:anim calcmode="lin" valueType="num">
                                      <p:cBhvr>
                                        <p:cTn id="51" dur="1000" fill="hold"/>
                                        <p:tgtEl>
                                          <p:spTgt spid="15">
                                            <p:graphicEl>
                                              <a:dgm id="{821ECE7E-3948-4097-859A-C8CBA225787D}"/>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graphicEl>
                                              <a:dgm id="{2BCD4BD4-BE45-4BDE-888A-377FCA7EA25A}"/>
                                            </p:graphicEl>
                                          </p:spTgt>
                                        </p:tgtEl>
                                        <p:attrNameLst>
                                          <p:attrName>style.visibility</p:attrName>
                                        </p:attrNameLst>
                                      </p:cBhvr>
                                      <p:to>
                                        <p:strVal val="visible"/>
                                      </p:to>
                                    </p:set>
                                    <p:animEffect transition="in" filter="fade">
                                      <p:cBhvr>
                                        <p:cTn id="56" dur="1000"/>
                                        <p:tgtEl>
                                          <p:spTgt spid="15">
                                            <p:graphicEl>
                                              <a:dgm id="{2BCD4BD4-BE45-4BDE-888A-377FCA7EA25A}"/>
                                            </p:graphicEl>
                                          </p:spTgt>
                                        </p:tgtEl>
                                      </p:cBhvr>
                                    </p:animEffect>
                                    <p:anim calcmode="lin" valueType="num">
                                      <p:cBhvr>
                                        <p:cTn id="57" dur="1000" fill="hold"/>
                                        <p:tgtEl>
                                          <p:spTgt spid="15">
                                            <p:graphicEl>
                                              <a:dgm id="{2BCD4BD4-BE45-4BDE-888A-377FCA7EA25A}"/>
                                            </p:graphicEl>
                                          </p:spTgt>
                                        </p:tgtEl>
                                        <p:attrNameLst>
                                          <p:attrName>ppt_x</p:attrName>
                                        </p:attrNameLst>
                                      </p:cBhvr>
                                      <p:tavLst>
                                        <p:tav tm="0">
                                          <p:val>
                                            <p:strVal val="#ppt_x"/>
                                          </p:val>
                                        </p:tav>
                                        <p:tav tm="100000">
                                          <p:val>
                                            <p:strVal val="#ppt_x"/>
                                          </p:val>
                                        </p:tav>
                                      </p:tavLst>
                                    </p:anim>
                                    <p:anim calcmode="lin" valueType="num">
                                      <p:cBhvr>
                                        <p:cTn id="58" dur="1000" fill="hold"/>
                                        <p:tgtEl>
                                          <p:spTgt spid="15">
                                            <p:graphicEl>
                                              <a:dgm id="{2BCD4BD4-BE45-4BDE-888A-377FCA7EA25A}"/>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graphicEl>
                                              <a:dgm id="{C6999F4D-97C3-48A8-BF9C-AE374E6A9765}"/>
                                            </p:graphicEl>
                                          </p:spTgt>
                                        </p:tgtEl>
                                        <p:attrNameLst>
                                          <p:attrName>style.visibility</p:attrName>
                                        </p:attrNameLst>
                                      </p:cBhvr>
                                      <p:to>
                                        <p:strVal val="visible"/>
                                      </p:to>
                                    </p:set>
                                    <p:animEffect transition="in" filter="fade">
                                      <p:cBhvr>
                                        <p:cTn id="63" dur="1000"/>
                                        <p:tgtEl>
                                          <p:spTgt spid="15">
                                            <p:graphicEl>
                                              <a:dgm id="{C6999F4D-97C3-48A8-BF9C-AE374E6A9765}"/>
                                            </p:graphicEl>
                                          </p:spTgt>
                                        </p:tgtEl>
                                      </p:cBhvr>
                                    </p:animEffect>
                                    <p:anim calcmode="lin" valueType="num">
                                      <p:cBhvr>
                                        <p:cTn id="64" dur="1000" fill="hold"/>
                                        <p:tgtEl>
                                          <p:spTgt spid="15">
                                            <p:graphicEl>
                                              <a:dgm id="{C6999F4D-97C3-48A8-BF9C-AE374E6A9765}"/>
                                            </p:graphicEl>
                                          </p:spTgt>
                                        </p:tgtEl>
                                        <p:attrNameLst>
                                          <p:attrName>ppt_x</p:attrName>
                                        </p:attrNameLst>
                                      </p:cBhvr>
                                      <p:tavLst>
                                        <p:tav tm="0">
                                          <p:val>
                                            <p:strVal val="#ppt_x"/>
                                          </p:val>
                                        </p:tav>
                                        <p:tav tm="100000">
                                          <p:val>
                                            <p:strVal val="#ppt_x"/>
                                          </p:val>
                                        </p:tav>
                                      </p:tavLst>
                                    </p:anim>
                                    <p:anim calcmode="lin" valueType="num">
                                      <p:cBhvr>
                                        <p:cTn id="65" dur="1000" fill="hold"/>
                                        <p:tgtEl>
                                          <p:spTgt spid="15">
                                            <p:graphicEl>
                                              <a:dgm id="{C6999F4D-97C3-48A8-BF9C-AE374E6A9765}"/>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graphicEl>
                                              <a:dgm id="{12D898C5-15BD-47A8-B707-55D55F4BEA44}"/>
                                            </p:graphicEl>
                                          </p:spTgt>
                                        </p:tgtEl>
                                        <p:attrNameLst>
                                          <p:attrName>style.visibility</p:attrName>
                                        </p:attrNameLst>
                                      </p:cBhvr>
                                      <p:to>
                                        <p:strVal val="visible"/>
                                      </p:to>
                                    </p:set>
                                    <p:animEffect transition="in" filter="fade">
                                      <p:cBhvr>
                                        <p:cTn id="70" dur="1000"/>
                                        <p:tgtEl>
                                          <p:spTgt spid="15">
                                            <p:graphicEl>
                                              <a:dgm id="{12D898C5-15BD-47A8-B707-55D55F4BEA44}"/>
                                            </p:graphicEl>
                                          </p:spTgt>
                                        </p:tgtEl>
                                      </p:cBhvr>
                                    </p:animEffect>
                                    <p:anim calcmode="lin" valueType="num">
                                      <p:cBhvr>
                                        <p:cTn id="71" dur="1000" fill="hold"/>
                                        <p:tgtEl>
                                          <p:spTgt spid="15">
                                            <p:graphicEl>
                                              <a:dgm id="{12D898C5-15BD-47A8-B707-55D55F4BEA44}"/>
                                            </p:graphicEl>
                                          </p:spTgt>
                                        </p:tgtEl>
                                        <p:attrNameLst>
                                          <p:attrName>ppt_x</p:attrName>
                                        </p:attrNameLst>
                                      </p:cBhvr>
                                      <p:tavLst>
                                        <p:tav tm="0">
                                          <p:val>
                                            <p:strVal val="#ppt_x"/>
                                          </p:val>
                                        </p:tav>
                                        <p:tav tm="100000">
                                          <p:val>
                                            <p:strVal val="#ppt_x"/>
                                          </p:val>
                                        </p:tav>
                                      </p:tavLst>
                                    </p:anim>
                                    <p:anim calcmode="lin" valueType="num">
                                      <p:cBhvr>
                                        <p:cTn id="72" dur="1000" fill="hold"/>
                                        <p:tgtEl>
                                          <p:spTgt spid="15">
                                            <p:graphicEl>
                                              <a:dgm id="{12D898C5-15BD-47A8-B707-55D55F4BEA44}"/>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graphicEl>
                                              <a:dgm id="{39FA0DE2-C047-4507-91A1-B4ECC8D53403}"/>
                                            </p:graphicEl>
                                          </p:spTgt>
                                        </p:tgtEl>
                                        <p:attrNameLst>
                                          <p:attrName>style.visibility</p:attrName>
                                        </p:attrNameLst>
                                      </p:cBhvr>
                                      <p:to>
                                        <p:strVal val="visible"/>
                                      </p:to>
                                    </p:set>
                                    <p:animEffect transition="in" filter="fade">
                                      <p:cBhvr>
                                        <p:cTn id="77" dur="1000"/>
                                        <p:tgtEl>
                                          <p:spTgt spid="15">
                                            <p:graphicEl>
                                              <a:dgm id="{39FA0DE2-C047-4507-91A1-B4ECC8D53403}"/>
                                            </p:graphicEl>
                                          </p:spTgt>
                                        </p:tgtEl>
                                      </p:cBhvr>
                                    </p:animEffect>
                                    <p:anim calcmode="lin" valueType="num">
                                      <p:cBhvr>
                                        <p:cTn id="78" dur="1000" fill="hold"/>
                                        <p:tgtEl>
                                          <p:spTgt spid="15">
                                            <p:graphicEl>
                                              <a:dgm id="{39FA0DE2-C047-4507-91A1-B4ECC8D53403}"/>
                                            </p:graphicEl>
                                          </p:spTgt>
                                        </p:tgtEl>
                                        <p:attrNameLst>
                                          <p:attrName>ppt_x</p:attrName>
                                        </p:attrNameLst>
                                      </p:cBhvr>
                                      <p:tavLst>
                                        <p:tav tm="0">
                                          <p:val>
                                            <p:strVal val="#ppt_x"/>
                                          </p:val>
                                        </p:tav>
                                        <p:tav tm="100000">
                                          <p:val>
                                            <p:strVal val="#ppt_x"/>
                                          </p:val>
                                        </p:tav>
                                      </p:tavLst>
                                    </p:anim>
                                    <p:anim calcmode="lin" valueType="num">
                                      <p:cBhvr>
                                        <p:cTn id="79" dur="1000" fill="hold"/>
                                        <p:tgtEl>
                                          <p:spTgt spid="15">
                                            <p:graphicEl>
                                              <a:dgm id="{39FA0DE2-C047-4507-91A1-B4ECC8D5340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18FDB-3557-4703-BFC6-66496049E64D}"/>
              </a:ext>
            </a:extLst>
          </p:cNvPr>
          <p:cNvSpPr>
            <a:spLocks noGrp="1"/>
          </p:cNvSpPr>
          <p:nvPr>
            <p:ph type="title"/>
          </p:nvPr>
        </p:nvSpPr>
        <p:spPr>
          <a:xfrm>
            <a:off x="2588729" y="-461745"/>
            <a:ext cx="10058400" cy="1450757"/>
          </a:xfrm>
        </p:spPr>
        <p:txBody>
          <a:bodyPr/>
          <a:lstStyle/>
          <a:p>
            <a:r>
              <a:rPr lang="da-DK" dirty="0"/>
              <a:t>Nogle flere gode råd</a:t>
            </a:r>
          </a:p>
        </p:txBody>
      </p:sp>
      <p:graphicFrame>
        <p:nvGraphicFramePr>
          <p:cNvPr id="4" name="Pladsholder til indhold 3">
            <a:extLst>
              <a:ext uri="{FF2B5EF4-FFF2-40B4-BE49-F238E27FC236}">
                <a16:creationId xmlns:a16="http://schemas.microsoft.com/office/drawing/2014/main" id="{77ABB938-944C-4EF6-829F-16A46E430735}"/>
              </a:ext>
            </a:extLst>
          </p:cNvPr>
          <p:cNvGraphicFramePr>
            <a:graphicFrameLocks noGrp="1"/>
          </p:cNvGraphicFramePr>
          <p:nvPr>
            <p:ph idx="1"/>
            <p:extLst>
              <p:ext uri="{D42A27DB-BD31-4B8C-83A1-F6EECF244321}">
                <p14:modId xmlns:p14="http://schemas.microsoft.com/office/powerpoint/2010/main" val="2998894012"/>
              </p:ext>
            </p:extLst>
          </p:nvPr>
        </p:nvGraphicFramePr>
        <p:xfrm>
          <a:off x="1096963" y="1784412"/>
          <a:ext cx="10058400" cy="40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4792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7DD85FC6-4268-4240-85DC-11F4802ECA19}"/>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4100" b="1">
                <a:solidFill>
                  <a:srgbClr val="FFFFFF"/>
                </a:solidFill>
              </a:rPr>
              <a:t>Særinteressen</a:t>
            </a:r>
          </a:p>
        </p:txBody>
      </p:sp>
      <p:cxnSp>
        <p:nvCxnSpPr>
          <p:cNvPr id="79" name="Straight Connector 78">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50" name="Picture 2" descr="Why Autistic People Develop Special Interests / &quot;Obsessions ...">
            <a:extLst>
              <a:ext uri="{FF2B5EF4-FFF2-40B4-BE49-F238E27FC236}">
                <a16:creationId xmlns:a16="http://schemas.microsoft.com/office/drawing/2014/main" id="{522C123A-0325-4260-BA22-B059ED8594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61102" y="640080"/>
            <a:ext cx="5918132"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832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1C0A8-567B-44C5-AFB9-D1859E0E57A6}"/>
              </a:ext>
            </a:extLst>
          </p:cNvPr>
          <p:cNvSpPr>
            <a:spLocks noGrp="1"/>
          </p:cNvSpPr>
          <p:nvPr>
            <p:ph type="title"/>
          </p:nvPr>
        </p:nvSpPr>
        <p:spPr>
          <a:xfrm>
            <a:off x="852504" y="100096"/>
            <a:ext cx="2895249" cy="5421436"/>
          </a:xfrm>
        </p:spPr>
        <p:txBody>
          <a:bodyPr anchor="ctr">
            <a:normAutofit/>
          </a:bodyPr>
          <a:lstStyle/>
          <a:p>
            <a:r>
              <a:rPr lang="da-DK" sz="2800" b="1" dirty="0"/>
              <a:t>Hvilke funktioner har Særinteressen?</a:t>
            </a:r>
          </a:p>
        </p:txBody>
      </p:sp>
      <p:graphicFrame>
        <p:nvGraphicFramePr>
          <p:cNvPr id="8" name="Pladsholder til indhold 5">
            <a:extLst>
              <a:ext uri="{FF2B5EF4-FFF2-40B4-BE49-F238E27FC236}">
                <a16:creationId xmlns:a16="http://schemas.microsoft.com/office/drawing/2014/main" id="{41784D20-25C2-498F-8D30-B115F725329D}"/>
              </a:ext>
            </a:extLst>
          </p:cNvPr>
          <p:cNvGraphicFramePr>
            <a:graphicFrameLocks noGrp="1"/>
          </p:cNvGraphicFramePr>
          <p:nvPr>
            <p:ph idx="1"/>
            <p:extLst>
              <p:ext uri="{D42A27DB-BD31-4B8C-83A1-F6EECF244321}">
                <p14:modId xmlns:p14="http://schemas.microsoft.com/office/powerpoint/2010/main" val="1962779312"/>
              </p:ext>
            </p:extLst>
          </p:nvPr>
        </p:nvGraphicFramePr>
        <p:xfrm>
          <a:off x="3657599" y="200192"/>
          <a:ext cx="8178085" cy="6657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8154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0AC57-0DC3-464A-9E5F-C97B292E7230}"/>
              </a:ext>
            </a:extLst>
          </p:cNvPr>
          <p:cNvSpPr>
            <a:spLocks noGrp="1"/>
          </p:cNvSpPr>
          <p:nvPr>
            <p:ph type="title"/>
          </p:nvPr>
        </p:nvSpPr>
        <p:spPr>
          <a:xfrm>
            <a:off x="765051" y="351465"/>
            <a:ext cx="6340519" cy="1638469"/>
          </a:xfrm>
        </p:spPr>
        <p:txBody>
          <a:bodyPr>
            <a:normAutofit/>
          </a:bodyPr>
          <a:lstStyle/>
          <a:p>
            <a:r>
              <a:rPr lang="da-DK" dirty="0"/>
              <a:t>Kort om mig selv</a:t>
            </a:r>
          </a:p>
        </p:txBody>
      </p:sp>
      <p:sp>
        <p:nvSpPr>
          <p:cNvPr id="3" name="Pladsholder til indhold 2">
            <a:extLst>
              <a:ext uri="{FF2B5EF4-FFF2-40B4-BE49-F238E27FC236}">
                <a16:creationId xmlns:a16="http://schemas.microsoft.com/office/drawing/2014/main" id="{B9D57355-DF90-4F11-A125-3010520ADFD6}"/>
              </a:ext>
            </a:extLst>
          </p:cNvPr>
          <p:cNvSpPr>
            <a:spLocks noGrp="1"/>
          </p:cNvSpPr>
          <p:nvPr>
            <p:ph idx="1"/>
          </p:nvPr>
        </p:nvSpPr>
        <p:spPr>
          <a:xfrm>
            <a:off x="765051" y="1918914"/>
            <a:ext cx="6718100" cy="4734900"/>
          </a:xfrm>
        </p:spPr>
        <p:txBody>
          <a:bodyPr>
            <a:normAutofit fontScale="92500" lnSpcReduction="20000"/>
          </a:bodyPr>
          <a:lstStyle/>
          <a:p>
            <a:pPr>
              <a:lnSpc>
                <a:spcPct val="100000"/>
              </a:lnSpc>
            </a:pPr>
            <a:r>
              <a:rPr lang="da-DK" sz="1800" dirty="0">
                <a:solidFill>
                  <a:srgbClr val="000000"/>
                </a:solidFill>
              </a:rPr>
              <a:t>Ole Anders Rauff. Født i 1978</a:t>
            </a:r>
          </a:p>
          <a:p>
            <a:pPr>
              <a:lnSpc>
                <a:spcPct val="100000"/>
              </a:lnSpc>
            </a:pPr>
            <a:r>
              <a:rPr lang="da-DK" sz="1800" dirty="0">
                <a:solidFill>
                  <a:srgbClr val="000000"/>
                </a:solidFill>
              </a:rPr>
              <a:t>Bor i Vejle. Gift</a:t>
            </a:r>
          </a:p>
          <a:p>
            <a:pPr>
              <a:lnSpc>
                <a:spcPct val="100000"/>
              </a:lnSpc>
            </a:pPr>
            <a:r>
              <a:rPr lang="da-DK" sz="1800" dirty="0">
                <a:solidFill>
                  <a:srgbClr val="000000"/>
                </a:solidFill>
              </a:rPr>
              <a:t>Har diagnoserne: Aspergers syndrom, Tourettes Syndrom og OCD (blev først diagnosticeret i 2012!)</a:t>
            </a:r>
          </a:p>
          <a:p>
            <a:pPr>
              <a:lnSpc>
                <a:spcPct val="100000"/>
              </a:lnSpc>
            </a:pPr>
            <a:r>
              <a:rPr lang="da-DK" sz="1800" dirty="0">
                <a:solidFill>
                  <a:srgbClr val="000000"/>
                </a:solidFill>
              </a:rPr>
              <a:t>Jeg har holdt forskellige foredrag om autisme såvel som om psykopati/narcissisme</a:t>
            </a:r>
          </a:p>
          <a:p>
            <a:pPr>
              <a:lnSpc>
                <a:spcPct val="100000"/>
              </a:lnSpc>
            </a:pPr>
            <a:r>
              <a:rPr lang="da-DK" sz="1800" dirty="0">
                <a:solidFill>
                  <a:srgbClr val="000000"/>
                </a:solidFill>
              </a:rPr>
              <a:t>Mit primære interessefelt er psykiatri/psykologi og sprog</a:t>
            </a:r>
          </a:p>
          <a:p>
            <a:pPr>
              <a:lnSpc>
                <a:spcPct val="100000"/>
              </a:lnSpc>
            </a:pPr>
            <a:r>
              <a:rPr lang="da-DK" sz="1800" dirty="0">
                <a:solidFill>
                  <a:srgbClr val="000000"/>
                </a:solidFill>
              </a:rPr>
              <a:t>Min primære beskæftigelse er sprogunderviser og så har jeg en bibeskæftigelse som autismekonsulent/foredragsholder.</a:t>
            </a:r>
          </a:p>
          <a:p>
            <a:pPr>
              <a:lnSpc>
                <a:spcPct val="100000"/>
              </a:lnSpc>
            </a:pPr>
            <a:r>
              <a:rPr lang="da-DK" sz="1800" dirty="0">
                <a:solidFill>
                  <a:srgbClr val="000000"/>
                </a:solidFill>
              </a:rPr>
              <a:t>Jeg er fleksjobber.</a:t>
            </a:r>
          </a:p>
          <a:p>
            <a:pPr>
              <a:lnSpc>
                <a:spcPct val="100000"/>
              </a:lnSpc>
            </a:pPr>
            <a:r>
              <a:rPr lang="da-DK" sz="1800" dirty="0">
                <a:solidFill>
                  <a:srgbClr val="000000"/>
                </a:solidFill>
              </a:rPr>
              <a:t>Jeg har en BA-grad i slaviske sprog. I forhold til autisme har jeg deltaget i mange kurser og foredrag, suppleret med en masse litteratur.</a:t>
            </a:r>
          </a:p>
          <a:p>
            <a:pPr>
              <a:lnSpc>
                <a:spcPct val="100000"/>
              </a:lnSpc>
            </a:pPr>
            <a:r>
              <a:rPr lang="da-DK" sz="1800" dirty="0">
                <a:solidFill>
                  <a:srgbClr val="000000"/>
                </a:solidFill>
              </a:rPr>
              <a:t>Man må gerne spørge undervejs, så en vis mængde kognitiv fleksibilitet har jeg da…</a:t>
            </a:r>
          </a:p>
          <a:p>
            <a:pPr>
              <a:lnSpc>
                <a:spcPct val="100000"/>
              </a:lnSpc>
            </a:pPr>
            <a:endParaRPr lang="da-DK" sz="1600" dirty="0">
              <a:solidFill>
                <a:srgbClr val="000000"/>
              </a:solidFill>
            </a:endParaRPr>
          </a:p>
        </p:txBody>
      </p:sp>
      <p:pic>
        <p:nvPicPr>
          <p:cNvPr id="5" name="Billede 4">
            <a:extLst>
              <a:ext uri="{FF2B5EF4-FFF2-40B4-BE49-F238E27FC236}">
                <a16:creationId xmlns:a16="http://schemas.microsoft.com/office/drawing/2014/main" id="{3DDDE033-EB2C-4AEB-B452-301DACBBD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3939564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C4B95-5BCA-4CD1-B4ED-1783F6E67712}"/>
              </a:ext>
            </a:extLst>
          </p:cNvPr>
          <p:cNvSpPr>
            <a:spLocks noGrp="1"/>
          </p:cNvSpPr>
          <p:nvPr>
            <p:ph type="title"/>
          </p:nvPr>
        </p:nvSpPr>
        <p:spPr/>
        <p:txBody>
          <a:bodyPr/>
          <a:lstStyle/>
          <a:p>
            <a:pPr algn="ctr"/>
            <a:r>
              <a:rPr lang="da-DK" dirty="0">
                <a:solidFill>
                  <a:schemeClr val="tx1"/>
                </a:solidFill>
              </a:rPr>
              <a:t>Særinteressen</a:t>
            </a:r>
          </a:p>
        </p:txBody>
      </p:sp>
      <p:sp>
        <p:nvSpPr>
          <p:cNvPr id="3" name="Pladsholder til indhold 2">
            <a:extLst>
              <a:ext uri="{FF2B5EF4-FFF2-40B4-BE49-F238E27FC236}">
                <a16:creationId xmlns:a16="http://schemas.microsoft.com/office/drawing/2014/main" id="{AD3023EF-C310-4EBF-BF43-890DCF25F74A}"/>
              </a:ext>
            </a:extLst>
          </p:cNvPr>
          <p:cNvSpPr>
            <a:spLocks noGrp="1"/>
          </p:cNvSpPr>
          <p:nvPr>
            <p:ph idx="1"/>
          </p:nvPr>
        </p:nvSpPr>
        <p:spPr/>
        <p:txBody>
          <a:bodyPr>
            <a:normAutofit/>
          </a:bodyPr>
          <a:lstStyle/>
          <a:p>
            <a:r>
              <a:rPr lang="da-DK" sz="2400" dirty="0">
                <a:solidFill>
                  <a:schemeClr val="tx1"/>
                </a:solidFill>
              </a:rPr>
              <a:t>Hvad sker der hvis man bare uhæmmet kværner løs om sin </a:t>
            </a:r>
            <a:r>
              <a:rPr lang="da-DK" sz="2400" dirty="0" err="1">
                <a:solidFill>
                  <a:schemeClr val="tx1"/>
                </a:solidFill>
              </a:rPr>
              <a:t>særinterese</a:t>
            </a:r>
            <a:r>
              <a:rPr lang="da-DK" sz="2400" dirty="0">
                <a:solidFill>
                  <a:schemeClr val="tx1"/>
                </a:solidFill>
              </a:rPr>
              <a:t> på jobbet eller i andre sociale situationer? </a:t>
            </a:r>
          </a:p>
          <a:p>
            <a:r>
              <a:rPr lang="da-DK" sz="2400" dirty="0">
                <a:solidFill>
                  <a:schemeClr val="tx1"/>
                </a:solidFill>
              </a:rPr>
              <a:t>Hvad er jeres erfaring med det?</a:t>
            </a:r>
          </a:p>
        </p:txBody>
      </p:sp>
    </p:spTree>
    <p:extLst>
      <p:ext uri="{BB962C8B-B14F-4D97-AF65-F5344CB8AC3E}">
        <p14:creationId xmlns:p14="http://schemas.microsoft.com/office/powerpoint/2010/main" val="2158629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EB4F1-447C-43AF-9007-A0F21BA58C9E}"/>
              </a:ext>
            </a:extLst>
          </p:cNvPr>
          <p:cNvSpPr>
            <a:spLocks noGrp="1"/>
          </p:cNvSpPr>
          <p:nvPr>
            <p:ph type="title"/>
          </p:nvPr>
        </p:nvSpPr>
        <p:spPr/>
        <p:txBody>
          <a:bodyPr/>
          <a:lstStyle/>
          <a:p>
            <a:pPr algn="ctr"/>
            <a:r>
              <a:rPr lang="da-DK" dirty="0"/>
              <a:t>1/3 del mantraet</a:t>
            </a:r>
          </a:p>
        </p:txBody>
      </p:sp>
      <p:graphicFrame>
        <p:nvGraphicFramePr>
          <p:cNvPr id="5" name="Pladsholder til indhold 4">
            <a:extLst>
              <a:ext uri="{FF2B5EF4-FFF2-40B4-BE49-F238E27FC236}">
                <a16:creationId xmlns:a16="http://schemas.microsoft.com/office/drawing/2014/main" id="{177E4F3D-9C05-44A6-BFAC-4C4775AF8E7F}"/>
              </a:ext>
            </a:extLst>
          </p:cNvPr>
          <p:cNvGraphicFramePr>
            <a:graphicFrameLocks noGrp="1"/>
          </p:cNvGraphicFramePr>
          <p:nvPr>
            <p:ph idx="1"/>
          </p:nvPr>
        </p:nvGraphicFramePr>
        <p:xfrm>
          <a:off x="5379867" y="1740023"/>
          <a:ext cx="6050131" cy="4492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dsholder til sidefod 3">
            <a:extLst>
              <a:ext uri="{FF2B5EF4-FFF2-40B4-BE49-F238E27FC236}">
                <a16:creationId xmlns:a16="http://schemas.microsoft.com/office/drawing/2014/main" id="{6F4B226D-0EB5-4540-8570-11771A0B3C01}"/>
              </a:ext>
            </a:extLst>
          </p:cNvPr>
          <p:cNvSpPr>
            <a:spLocks noGrp="1"/>
          </p:cNvSpPr>
          <p:nvPr>
            <p:ph type="ftr" sz="quarter" idx="11"/>
          </p:nvPr>
        </p:nvSpPr>
        <p:spPr/>
        <p:txBody>
          <a:bodyPr/>
          <a:lstStyle/>
          <a:p>
            <a:r>
              <a:rPr lang="da-DK"/>
              <a:t>Besøg "autismeiparforholdet.dk"</a:t>
            </a:r>
          </a:p>
        </p:txBody>
      </p:sp>
      <p:sp>
        <p:nvSpPr>
          <p:cNvPr id="6" name="Tekstfelt 5">
            <a:extLst>
              <a:ext uri="{FF2B5EF4-FFF2-40B4-BE49-F238E27FC236}">
                <a16:creationId xmlns:a16="http://schemas.microsoft.com/office/drawing/2014/main" id="{FF6A3F52-7239-44EE-8485-2DDDA9C36C7E}"/>
              </a:ext>
            </a:extLst>
          </p:cNvPr>
          <p:cNvSpPr txBox="1"/>
          <p:nvPr/>
        </p:nvSpPr>
        <p:spPr>
          <a:xfrm>
            <a:off x="1180730" y="1515493"/>
            <a:ext cx="3098307" cy="1477328"/>
          </a:xfrm>
          <a:prstGeom prst="rect">
            <a:avLst/>
          </a:prstGeom>
          <a:noFill/>
        </p:spPr>
        <p:txBody>
          <a:bodyPr wrap="square" rtlCol="0">
            <a:spAutoFit/>
          </a:bodyPr>
          <a:lstStyle/>
          <a:p>
            <a:r>
              <a:rPr lang="da-DK" dirty="0"/>
              <a:t>Jeg vil som andre autister helst gerne Så jeg vil fx gerne tale om sprog i 6 min. Men jeg husker mig selv på at de andre nok kun kan klare 2 min.</a:t>
            </a:r>
          </a:p>
        </p:txBody>
      </p:sp>
    </p:spTree>
    <p:extLst>
      <p:ext uri="{BB962C8B-B14F-4D97-AF65-F5344CB8AC3E}">
        <p14:creationId xmlns:p14="http://schemas.microsoft.com/office/powerpoint/2010/main" val="4260189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0F9D9F-26FD-4BF1-8F65-0A846E9236E1}"/>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a:solidFill>
                  <a:schemeClr val="tx1">
                    <a:lumMod val="85000"/>
                    <a:lumOff val="15000"/>
                  </a:schemeClr>
                </a:solidFill>
              </a:rPr>
              <a:t>Timing is everything</a:t>
            </a:r>
          </a:p>
        </p:txBody>
      </p:sp>
      <p:pic>
        <p:nvPicPr>
          <p:cNvPr id="2050" name="Picture 2" descr="Image result for timing is everything carl lewis">
            <a:extLst>
              <a:ext uri="{FF2B5EF4-FFF2-40B4-BE49-F238E27FC236}">
                <a16:creationId xmlns:a16="http://schemas.microsoft.com/office/drawing/2014/main" id="{A3255D8B-24AE-4365-9A82-F1BA30ED32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4000" y="1225266"/>
            <a:ext cx="6398288" cy="3595024"/>
          </a:xfrm>
          <a:prstGeom prst="rect">
            <a:avLst/>
          </a:prstGeom>
          <a:noFill/>
          <a:extLst>
            <a:ext uri="{909E8E84-426E-40DD-AFC4-6F175D3DCCD1}">
              <a14:hiddenFill xmlns:a14="http://schemas.microsoft.com/office/drawing/2010/main">
                <a:solidFill>
                  <a:srgbClr val="FFFFFF"/>
                </a:solidFill>
              </a14:hiddenFill>
            </a:ext>
          </a:extLst>
        </p:spPr>
      </p:pic>
      <p:cxnSp>
        <p:nvCxnSpPr>
          <p:cNvPr id="2056" name="Straight Connector 76">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57" name="Rectangle 78">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999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54DCD9B2-D552-47A6-9FE2-15D7E8159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F44D03B-9F82-4FC6-ADE1-4550F585BA4C}"/>
              </a:ext>
            </a:extLst>
          </p:cNvPr>
          <p:cNvSpPr>
            <a:spLocks noGrp="1"/>
          </p:cNvSpPr>
          <p:nvPr>
            <p:ph type="title"/>
          </p:nvPr>
        </p:nvSpPr>
        <p:spPr>
          <a:xfrm>
            <a:off x="6730000" y="639098"/>
            <a:ext cx="4813072" cy="3494790"/>
          </a:xfrm>
        </p:spPr>
        <p:txBody>
          <a:bodyPr vert="horz" lIns="91440" tIns="45720" rIns="91440" bIns="45720" rtlCol="0" anchor="b">
            <a:normAutofit/>
          </a:bodyPr>
          <a:lstStyle/>
          <a:p>
            <a:r>
              <a:rPr lang="en-US" sz="7400" b="1">
                <a:solidFill>
                  <a:schemeClr val="tx1">
                    <a:lumMod val="85000"/>
                    <a:lumOff val="15000"/>
                  </a:schemeClr>
                </a:solidFill>
              </a:rPr>
              <a:t>Spørgsmål</a:t>
            </a:r>
          </a:p>
        </p:txBody>
      </p:sp>
      <p:pic>
        <p:nvPicPr>
          <p:cNvPr id="9" name="Pladsholder til indhold 8" descr="Spørgsmålstegn">
            <a:extLst>
              <a:ext uri="{FF2B5EF4-FFF2-40B4-BE49-F238E27FC236}">
                <a16:creationId xmlns:a16="http://schemas.microsoft.com/office/drawing/2014/main" id="{55373833-C7BB-4E49-B55A-80C38B36DEB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921" y="640081"/>
            <a:ext cx="5054156" cy="5054156"/>
          </a:xfrm>
          <a:prstGeom prst="rect">
            <a:avLst/>
          </a:prstGeom>
        </p:spPr>
      </p:pic>
      <p:cxnSp>
        <p:nvCxnSpPr>
          <p:cNvPr id="20" name="Straight Connector 19">
            <a:extLst>
              <a:ext uri="{FF2B5EF4-FFF2-40B4-BE49-F238E27FC236}">
                <a16:creationId xmlns:a16="http://schemas.microsoft.com/office/drawing/2014/main" id="{FCE0A9EA-62FA-4F43-BEF6-7BBBB3F90F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32349"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CE25F7F-C10E-4478-90C0-93B61E638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0704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CC13A-4755-43B2-9489-143C676D195D}"/>
              </a:ext>
            </a:extLst>
          </p:cNvPr>
          <p:cNvSpPr>
            <a:spLocks noGrp="1"/>
          </p:cNvSpPr>
          <p:nvPr>
            <p:ph type="title"/>
          </p:nvPr>
        </p:nvSpPr>
        <p:spPr/>
        <p:txBody>
          <a:bodyPr>
            <a:normAutofit/>
          </a:bodyPr>
          <a:lstStyle/>
          <a:p>
            <a:r>
              <a:rPr lang="da-DK" sz="4400" dirty="0"/>
              <a:t>Kontaktinfo</a:t>
            </a:r>
          </a:p>
        </p:txBody>
      </p:sp>
      <p:sp>
        <p:nvSpPr>
          <p:cNvPr id="8" name="Pladsholder til tekst 7">
            <a:extLst>
              <a:ext uri="{FF2B5EF4-FFF2-40B4-BE49-F238E27FC236}">
                <a16:creationId xmlns:a16="http://schemas.microsoft.com/office/drawing/2014/main" id="{A4CBABF4-5E6B-4F88-AA18-29474A010D55}"/>
              </a:ext>
            </a:extLst>
          </p:cNvPr>
          <p:cNvSpPr>
            <a:spLocks noGrp="1"/>
          </p:cNvSpPr>
          <p:nvPr>
            <p:ph type="body" sz="half" idx="2"/>
          </p:nvPr>
        </p:nvSpPr>
        <p:spPr>
          <a:xfrm>
            <a:off x="538704" y="1823224"/>
            <a:ext cx="6764780" cy="5096322"/>
          </a:xfrm>
        </p:spPr>
        <p:txBody>
          <a:bodyPr>
            <a:normAutofit fontScale="92500" lnSpcReduction="20000"/>
          </a:bodyPr>
          <a:lstStyle/>
          <a:p>
            <a:r>
              <a:rPr lang="da-DK" sz="2400" dirty="0">
                <a:solidFill>
                  <a:schemeClr val="tx1"/>
                </a:solidFill>
              </a:rPr>
              <a:t>Ole Rauff: tlf. nr. 26187601</a:t>
            </a:r>
          </a:p>
          <a:p>
            <a:r>
              <a:rPr lang="da-DK" sz="2400" dirty="0">
                <a:solidFill>
                  <a:schemeClr val="tx1"/>
                </a:solidFill>
              </a:rPr>
              <a:t>Adresse: Finlandsvej 49, 3 tv.</a:t>
            </a:r>
          </a:p>
          <a:p>
            <a:r>
              <a:rPr lang="da-DK" sz="2400" dirty="0">
                <a:solidFill>
                  <a:schemeClr val="tx1"/>
                </a:solidFill>
              </a:rPr>
              <a:t>7100 Vejle</a:t>
            </a:r>
          </a:p>
          <a:p>
            <a:r>
              <a:rPr lang="da-DK" sz="2400" b="1" dirty="0" err="1">
                <a:solidFill>
                  <a:schemeClr val="tx1"/>
                </a:solidFill>
              </a:rPr>
              <a:t>Email</a:t>
            </a:r>
            <a:r>
              <a:rPr lang="da-DK" sz="2400" b="1" dirty="0">
                <a:solidFill>
                  <a:schemeClr val="tx1"/>
                </a:solidFill>
              </a:rPr>
              <a:t>: 	</a:t>
            </a:r>
            <a:r>
              <a:rPr lang="da-DK" sz="2400" dirty="0">
                <a:solidFill>
                  <a:schemeClr val="tx1"/>
                </a:solidFill>
              </a:rPr>
              <a:t>	       </a:t>
            </a:r>
            <a:r>
              <a:rPr lang="da-DK" sz="3200" b="1" dirty="0">
                <a:solidFill>
                  <a:schemeClr val="tx1"/>
                </a:solidFill>
                <a:hlinkClick r:id="rId2">
                  <a:extLst>
                    <a:ext uri="{A12FA001-AC4F-418D-AE19-62706E023703}">
                      <ahyp:hlinkClr xmlns:ahyp="http://schemas.microsoft.com/office/drawing/2018/hyperlinkcolor" val="tx"/>
                    </a:ext>
                  </a:extLst>
                </a:hlinkClick>
              </a:rPr>
              <a:t>orauff@jubii.dk</a:t>
            </a:r>
            <a:endParaRPr lang="da-DK" sz="3200" b="1" dirty="0">
              <a:solidFill>
                <a:schemeClr val="tx1"/>
              </a:solidFill>
            </a:endParaRPr>
          </a:p>
          <a:p>
            <a:r>
              <a:rPr lang="da-DK" sz="2400" b="1" dirty="0">
                <a:solidFill>
                  <a:schemeClr val="tx1"/>
                </a:solidFill>
              </a:rPr>
              <a:t>Hjemmeside:         </a:t>
            </a:r>
            <a:r>
              <a:rPr lang="da-DK" sz="4000" b="1" dirty="0">
                <a:solidFill>
                  <a:schemeClr val="tx1"/>
                </a:solidFill>
              </a:rPr>
              <a:t>olearauff.wblog.dk</a:t>
            </a:r>
          </a:p>
          <a:p>
            <a:r>
              <a:rPr lang="da-DK" sz="2400" b="1" dirty="0">
                <a:solidFill>
                  <a:schemeClr val="tx1"/>
                </a:solidFill>
              </a:rPr>
              <a:t>Facebookgruppe</a:t>
            </a:r>
            <a:r>
              <a:rPr lang="da-DK" sz="2400" dirty="0">
                <a:solidFill>
                  <a:schemeClr val="tx1"/>
                </a:solidFill>
              </a:rPr>
              <a:t>:</a:t>
            </a:r>
            <a:r>
              <a:rPr lang="da-DK" sz="2400" b="1" dirty="0">
                <a:solidFill>
                  <a:schemeClr val="tx1"/>
                </a:solidFill>
              </a:rPr>
              <a:t>  Autisme i parforholdet at leve med en autist/Asperger</a:t>
            </a:r>
          </a:p>
          <a:p>
            <a:r>
              <a:rPr lang="da-DK" sz="2400" b="1" dirty="0" err="1">
                <a:solidFill>
                  <a:schemeClr val="tx1"/>
                </a:solidFill>
              </a:rPr>
              <a:t>Youtubevideoer</a:t>
            </a:r>
            <a:r>
              <a:rPr lang="da-DK" sz="2400" b="1" dirty="0">
                <a:solidFill>
                  <a:schemeClr val="tx1"/>
                </a:solidFill>
              </a:rPr>
              <a:t> om autisme: ”autismekanalen”</a:t>
            </a:r>
          </a:p>
          <a:p>
            <a:r>
              <a:rPr lang="da-DK" sz="2400" b="1" dirty="0" err="1">
                <a:solidFill>
                  <a:schemeClr val="tx1"/>
                </a:solidFill>
              </a:rPr>
              <a:t>Youtubevideoer</a:t>
            </a:r>
            <a:r>
              <a:rPr lang="da-DK" sz="2400" b="1" dirty="0">
                <a:solidFill>
                  <a:schemeClr val="tx1"/>
                </a:solidFill>
              </a:rPr>
              <a:t> om sprog: søg ”Ole Anders Rauff” på </a:t>
            </a:r>
            <a:r>
              <a:rPr lang="da-DK" sz="2400" b="1" dirty="0" err="1">
                <a:solidFill>
                  <a:schemeClr val="tx1"/>
                </a:solidFill>
              </a:rPr>
              <a:t>Youtube</a:t>
            </a:r>
            <a:r>
              <a:rPr lang="da-DK" sz="2400" b="1" dirty="0">
                <a:solidFill>
                  <a:schemeClr val="tx1"/>
                </a:solidFill>
              </a:rPr>
              <a:t> </a:t>
            </a:r>
          </a:p>
          <a:p>
            <a:endParaRPr lang="da-DK" dirty="0"/>
          </a:p>
        </p:txBody>
      </p:sp>
      <p:sp>
        <p:nvSpPr>
          <p:cNvPr id="3" name="Rektangel 2">
            <a:extLst>
              <a:ext uri="{FF2B5EF4-FFF2-40B4-BE49-F238E27FC236}">
                <a16:creationId xmlns:a16="http://schemas.microsoft.com/office/drawing/2014/main" id="{A8A31DF0-6125-4227-A248-66EBFAA1884F}"/>
              </a:ext>
            </a:extLst>
          </p:cNvPr>
          <p:cNvSpPr/>
          <p:nvPr/>
        </p:nvSpPr>
        <p:spPr>
          <a:xfrm>
            <a:off x="564023" y="0"/>
            <a:ext cx="6580187" cy="11452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a-DK" sz="4000" dirty="0"/>
              <a:t>Spørgsmål?</a:t>
            </a:r>
          </a:p>
        </p:txBody>
      </p:sp>
      <p:pic>
        <p:nvPicPr>
          <p:cNvPr id="7" name="Billede 6">
            <a:extLst>
              <a:ext uri="{FF2B5EF4-FFF2-40B4-BE49-F238E27FC236}">
                <a16:creationId xmlns:a16="http://schemas.microsoft.com/office/drawing/2014/main" id="{7105BF03-8C6D-41FF-86A9-90959A784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962" y="2740667"/>
            <a:ext cx="3425957" cy="3425957"/>
          </a:xfrm>
          <a:prstGeom prst="rect">
            <a:avLst/>
          </a:prstGeom>
        </p:spPr>
      </p:pic>
    </p:spTree>
    <p:extLst>
      <p:ext uri="{BB962C8B-B14F-4D97-AF65-F5344CB8AC3E}">
        <p14:creationId xmlns:p14="http://schemas.microsoft.com/office/powerpoint/2010/main" val="1158235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0AF066-1563-40E4-BE37-068EC79720C5}"/>
              </a:ext>
            </a:extLst>
          </p:cNvPr>
          <p:cNvSpPr>
            <a:spLocks noGrp="1"/>
          </p:cNvSpPr>
          <p:nvPr>
            <p:ph type="title"/>
          </p:nvPr>
        </p:nvSpPr>
        <p:spPr/>
        <p:txBody>
          <a:bodyPr/>
          <a:lstStyle/>
          <a:p>
            <a:r>
              <a:rPr lang="da-DK" dirty="0"/>
              <a:t>Hvad betyder det?</a:t>
            </a:r>
          </a:p>
        </p:txBody>
      </p:sp>
      <p:pic>
        <p:nvPicPr>
          <p:cNvPr id="4098" name="Picture 2">
            <a:extLst>
              <a:ext uri="{FF2B5EF4-FFF2-40B4-BE49-F238E27FC236}">
                <a16:creationId xmlns:a16="http://schemas.microsoft.com/office/drawing/2014/main" id="{DE045DDB-EA61-4CD2-A4AB-ED6D6D8E23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00977" y="3845759"/>
            <a:ext cx="4806048" cy="30122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at Every BODY is Saying - 1mproves - Personal Growth">
            <a:extLst>
              <a:ext uri="{FF2B5EF4-FFF2-40B4-BE49-F238E27FC236}">
                <a16:creationId xmlns:a16="http://schemas.microsoft.com/office/drawing/2014/main" id="{DEB20954-D825-47A3-BA04-10783A861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580" y="2176462"/>
            <a:ext cx="198120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lated image">
            <a:extLst>
              <a:ext uri="{FF2B5EF4-FFF2-40B4-BE49-F238E27FC236}">
                <a16:creationId xmlns:a16="http://schemas.microsoft.com/office/drawing/2014/main" id="{ED978EA8-C2D5-4B87-A718-1A90CD3C49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656" y="2366962"/>
            <a:ext cx="2152650" cy="2124075"/>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E6B23646-B8AE-46D7-AD43-9928726DCE96}"/>
              </a:ext>
            </a:extLst>
          </p:cNvPr>
          <p:cNvSpPr txBox="1"/>
          <p:nvPr/>
        </p:nvSpPr>
        <p:spPr>
          <a:xfrm>
            <a:off x="1316182" y="4586288"/>
            <a:ext cx="1981200" cy="369332"/>
          </a:xfrm>
          <a:prstGeom prst="rect">
            <a:avLst/>
          </a:prstGeom>
          <a:noFill/>
        </p:spPr>
        <p:txBody>
          <a:bodyPr wrap="square" rtlCol="0">
            <a:spAutoFit/>
          </a:bodyPr>
          <a:lstStyle/>
          <a:p>
            <a:r>
              <a:rPr lang="da-DK" sz="900" dirty="0"/>
              <a:t>Uenighed eller chokeret over det man hører</a:t>
            </a:r>
          </a:p>
        </p:txBody>
      </p:sp>
      <p:sp>
        <p:nvSpPr>
          <p:cNvPr id="7" name="Tekstfelt 6">
            <a:extLst>
              <a:ext uri="{FF2B5EF4-FFF2-40B4-BE49-F238E27FC236}">
                <a16:creationId xmlns:a16="http://schemas.microsoft.com/office/drawing/2014/main" id="{EEE47CF3-5111-4C4F-8ECA-594A1F8E63D4}"/>
              </a:ext>
            </a:extLst>
          </p:cNvPr>
          <p:cNvSpPr txBox="1"/>
          <p:nvPr/>
        </p:nvSpPr>
        <p:spPr>
          <a:xfrm>
            <a:off x="4355367" y="4586288"/>
            <a:ext cx="1981200" cy="369332"/>
          </a:xfrm>
          <a:prstGeom prst="rect">
            <a:avLst/>
          </a:prstGeom>
          <a:noFill/>
        </p:spPr>
        <p:txBody>
          <a:bodyPr wrap="square" rtlCol="0">
            <a:spAutoFit/>
          </a:bodyPr>
          <a:lstStyle/>
          <a:p>
            <a:r>
              <a:rPr lang="da-DK" sz="900" dirty="0"/>
              <a:t>Høj grad af selvtillid og tiltro til en selv</a:t>
            </a:r>
          </a:p>
        </p:txBody>
      </p:sp>
    </p:spTree>
    <p:extLst>
      <p:ext uri="{BB962C8B-B14F-4D97-AF65-F5344CB8AC3E}">
        <p14:creationId xmlns:p14="http://schemas.microsoft.com/office/powerpoint/2010/main" val="3273832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3A467-44E4-43CC-8617-95C0EA0B0445}"/>
              </a:ext>
            </a:extLst>
          </p:cNvPr>
          <p:cNvSpPr>
            <a:spLocks noGrp="1"/>
          </p:cNvSpPr>
          <p:nvPr>
            <p:ph type="title"/>
          </p:nvPr>
        </p:nvSpPr>
        <p:spPr>
          <a:xfrm>
            <a:off x="1097280" y="-725379"/>
            <a:ext cx="10058400" cy="1450757"/>
          </a:xfrm>
        </p:spPr>
        <p:txBody>
          <a:bodyPr/>
          <a:lstStyle/>
          <a:p>
            <a:pPr algn="ctr"/>
            <a:r>
              <a:rPr lang="da-DK" b="1" dirty="0">
                <a:solidFill>
                  <a:schemeClr val="tx1"/>
                </a:solidFill>
              </a:rPr>
              <a:t>Udvidet assertion </a:t>
            </a:r>
          </a:p>
        </p:txBody>
      </p:sp>
      <p:sp>
        <p:nvSpPr>
          <p:cNvPr id="3" name="Pladsholder til indhold 2">
            <a:extLst>
              <a:ext uri="{FF2B5EF4-FFF2-40B4-BE49-F238E27FC236}">
                <a16:creationId xmlns:a16="http://schemas.microsoft.com/office/drawing/2014/main" id="{5AF2537A-7A04-460B-AEDB-1BC964D5C356}"/>
              </a:ext>
            </a:extLst>
          </p:cNvPr>
          <p:cNvSpPr>
            <a:spLocks noGrp="1"/>
          </p:cNvSpPr>
          <p:nvPr>
            <p:ph idx="1"/>
          </p:nvPr>
        </p:nvSpPr>
        <p:spPr>
          <a:xfrm>
            <a:off x="3979025" y="725378"/>
            <a:ext cx="4294909" cy="890985"/>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r>
              <a:rPr lang="da-DK" dirty="0"/>
              <a:t>1. Sandwichmetoden   ABC = </a:t>
            </a:r>
            <a:r>
              <a:rPr lang="da-DK" dirty="0" err="1"/>
              <a:t>affect</a:t>
            </a:r>
            <a:r>
              <a:rPr lang="da-DK" dirty="0"/>
              <a:t>, </a:t>
            </a:r>
            <a:r>
              <a:rPr lang="da-DK" dirty="0" err="1"/>
              <a:t>behaviour</a:t>
            </a:r>
            <a:r>
              <a:rPr lang="da-DK" dirty="0"/>
              <a:t>, </a:t>
            </a:r>
            <a:r>
              <a:rPr lang="da-DK" dirty="0" err="1"/>
              <a:t>correction</a:t>
            </a:r>
            <a:endParaRPr lang="da-DK" dirty="0"/>
          </a:p>
        </p:txBody>
      </p:sp>
      <p:sp>
        <p:nvSpPr>
          <p:cNvPr id="6" name="Pladsholder til indhold 2">
            <a:extLst>
              <a:ext uri="{FF2B5EF4-FFF2-40B4-BE49-F238E27FC236}">
                <a16:creationId xmlns:a16="http://schemas.microsoft.com/office/drawing/2014/main" id="{0FCEFA48-441D-4E06-8E3C-D592A3B00681}"/>
              </a:ext>
            </a:extLst>
          </p:cNvPr>
          <p:cNvSpPr txBox="1">
            <a:spLocks/>
          </p:cNvSpPr>
          <p:nvPr/>
        </p:nvSpPr>
        <p:spPr>
          <a:xfrm>
            <a:off x="6385097" y="2176135"/>
            <a:ext cx="4294909" cy="1075065"/>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vert="horz" lIns="0" tIns="45720" rIns="0" bIns="45720" rtlCol="0">
            <a:normAutofit fontScale="925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r>
              <a:rPr lang="da-DK" dirty="0"/>
              <a:t>2. Den anden siger ”Ok” ingen problem eller noget lignende.</a:t>
            </a:r>
          </a:p>
          <a:p>
            <a:r>
              <a:rPr lang="da-DK" dirty="0"/>
              <a:t>Problem løst</a:t>
            </a:r>
          </a:p>
        </p:txBody>
      </p:sp>
      <p:cxnSp>
        <p:nvCxnSpPr>
          <p:cNvPr id="8" name="Lige pilforbindelse 7">
            <a:extLst>
              <a:ext uri="{FF2B5EF4-FFF2-40B4-BE49-F238E27FC236}">
                <a16:creationId xmlns:a16="http://schemas.microsoft.com/office/drawing/2014/main" id="{80C30355-672C-4A4D-8789-5F9B42AE7BD4}"/>
              </a:ext>
            </a:extLst>
          </p:cNvPr>
          <p:cNvCxnSpPr/>
          <p:nvPr/>
        </p:nvCxnSpPr>
        <p:spPr>
          <a:xfrm>
            <a:off x="6576291" y="1717964"/>
            <a:ext cx="563418" cy="36021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Lige pilforbindelse 9">
            <a:extLst>
              <a:ext uri="{FF2B5EF4-FFF2-40B4-BE49-F238E27FC236}">
                <a16:creationId xmlns:a16="http://schemas.microsoft.com/office/drawing/2014/main" id="{F4D22D36-FA27-4077-B3F0-81E516ED073D}"/>
              </a:ext>
            </a:extLst>
          </p:cNvPr>
          <p:cNvCxnSpPr/>
          <p:nvPr/>
        </p:nvCxnSpPr>
        <p:spPr>
          <a:xfrm flipH="1">
            <a:off x="4193309" y="1717964"/>
            <a:ext cx="591127" cy="36021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Pladsholder til indhold 2">
            <a:extLst>
              <a:ext uri="{FF2B5EF4-FFF2-40B4-BE49-F238E27FC236}">
                <a16:creationId xmlns:a16="http://schemas.microsoft.com/office/drawing/2014/main" id="{B5B01D35-BDB7-4E13-A4CA-559A97CDD563}"/>
              </a:ext>
            </a:extLst>
          </p:cNvPr>
          <p:cNvSpPr txBox="1">
            <a:spLocks/>
          </p:cNvSpPr>
          <p:nvPr/>
        </p:nvSpPr>
        <p:spPr>
          <a:xfrm>
            <a:off x="489527" y="2199226"/>
            <a:ext cx="4294909" cy="1075065"/>
          </a:xfrm>
          <a:prstGeom prst="rect">
            <a:avLst/>
          </a:prstGeom>
        </p:spPr>
        <p:style>
          <a:lnRef idx="1">
            <a:schemeClr val="accent1"/>
          </a:lnRef>
          <a:fillRef idx="3">
            <a:schemeClr val="accent1"/>
          </a:fillRef>
          <a:effectRef idx="2">
            <a:schemeClr val="accent1"/>
          </a:effectRef>
          <a:fontRef idx="minor">
            <a:schemeClr val="lt1"/>
          </a:fontRef>
        </p:style>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r>
              <a:rPr lang="da-DK" dirty="0"/>
              <a:t>2. Den anden accepterer ikke eller taler udenom</a:t>
            </a:r>
          </a:p>
        </p:txBody>
      </p:sp>
      <p:cxnSp>
        <p:nvCxnSpPr>
          <p:cNvPr id="12" name="Lige pilforbindelse 11">
            <a:extLst>
              <a:ext uri="{FF2B5EF4-FFF2-40B4-BE49-F238E27FC236}">
                <a16:creationId xmlns:a16="http://schemas.microsoft.com/office/drawing/2014/main" id="{C6ED8DE8-ADBA-4A9A-9BD5-F4C68DEFE1B8}"/>
              </a:ext>
            </a:extLst>
          </p:cNvPr>
          <p:cNvCxnSpPr>
            <a:cxnSpLocks/>
          </p:cNvCxnSpPr>
          <p:nvPr/>
        </p:nvCxnSpPr>
        <p:spPr>
          <a:xfrm>
            <a:off x="3749962" y="3429000"/>
            <a:ext cx="0" cy="7148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Pladsholder til indhold 2">
            <a:extLst>
              <a:ext uri="{FF2B5EF4-FFF2-40B4-BE49-F238E27FC236}">
                <a16:creationId xmlns:a16="http://schemas.microsoft.com/office/drawing/2014/main" id="{D91859E1-2B6A-4CCB-A344-192815BCCA9E}"/>
              </a:ext>
            </a:extLst>
          </p:cNvPr>
          <p:cNvSpPr txBox="1">
            <a:spLocks/>
          </p:cNvSpPr>
          <p:nvPr/>
        </p:nvSpPr>
        <p:spPr>
          <a:xfrm>
            <a:off x="2045854" y="4210606"/>
            <a:ext cx="4294909" cy="1075065"/>
          </a:xfrm>
          <a:prstGeom prst="rect">
            <a:avLst/>
          </a:prstGeom>
        </p:spPr>
        <p:style>
          <a:lnRef idx="1">
            <a:schemeClr val="accent1"/>
          </a:lnRef>
          <a:fillRef idx="3">
            <a:schemeClr val="accent1"/>
          </a:fillRef>
          <a:effectRef idx="2">
            <a:schemeClr val="accent1"/>
          </a:effectRef>
          <a:fontRef idx="minor">
            <a:schemeClr val="lt1"/>
          </a:fontRef>
        </p:style>
        <p:txBody>
          <a:bodyPr vert="horz" lIns="0" tIns="45720" rIns="0" bIns="45720" rtlCol="0">
            <a:normAutofit fontScale="850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r>
              <a:rPr lang="da-DK" dirty="0"/>
              <a:t>3. Du bekræfter det den anden har sagt, ved at sige fx ” Så for at forstå dig ret, så vil du ikke ændre den adfærd i fremtiden?”</a:t>
            </a:r>
          </a:p>
        </p:txBody>
      </p:sp>
      <p:cxnSp>
        <p:nvCxnSpPr>
          <p:cNvPr id="17" name="Lige pilforbindelse 16">
            <a:extLst>
              <a:ext uri="{FF2B5EF4-FFF2-40B4-BE49-F238E27FC236}">
                <a16:creationId xmlns:a16="http://schemas.microsoft.com/office/drawing/2014/main" id="{E4857757-B1D3-46FE-8884-0245EC2599B6}"/>
              </a:ext>
            </a:extLst>
          </p:cNvPr>
          <p:cNvCxnSpPr>
            <a:cxnSpLocks/>
          </p:cNvCxnSpPr>
          <p:nvPr/>
        </p:nvCxnSpPr>
        <p:spPr>
          <a:xfrm>
            <a:off x="6467763" y="4701956"/>
            <a:ext cx="78047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0" name="Pladsholder til indhold 2">
            <a:extLst>
              <a:ext uri="{FF2B5EF4-FFF2-40B4-BE49-F238E27FC236}">
                <a16:creationId xmlns:a16="http://schemas.microsoft.com/office/drawing/2014/main" id="{834C0560-D7BF-44EC-9018-74BC150E18E0}"/>
              </a:ext>
            </a:extLst>
          </p:cNvPr>
          <p:cNvSpPr txBox="1">
            <a:spLocks/>
          </p:cNvSpPr>
          <p:nvPr/>
        </p:nvSpPr>
        <p:spPr>
          <a:xfrm>
            <a:off x="7493459" y="4164424"/>
            <a:ext cx="4294909" cy="107506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r>
              <a:rPr lang="da-DK" dirty="0"/>
              <a:t>4. Forhandling/kompromis</a:t>
            </a:r>
          </a:p>
        </p:txBody>
      </p:sp>
      <p:cxnSp>
        <p:nvCxnSpPr>
          <p:cNvPr id="21" name="Lige pilforbindelse 20">
            <a:extLst>
              <a:ext uri="{FF2B5EF4-FFF2-40B4-BE49-F238E27FC236}">
                <a16:creationId xmlns:a16="http://schemas.microsoft.com/office/drawing/2014/main" id="{09B68547-47E2-4FA2-8072-C7AB2B0418DF}"/>
              </a:ext>
            </a:extLst>
          </p:cNvPr>
          <p:cNvCxnSpPr>
            <a:cxnSpLocks/>
          </p:cNvCxnSpPr>
          <p:nvPr/>
        </p:nvCxnSpPr>
        <p:spPr>
          <a:xfrm>
            <a:off x="1129606" y="3599872"/>
            <a:ext cx="0" cy="210820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3" name="Pladsholder til indhold 2">
            <a:extLst>
              <a:ext uri="{FF2B5EF4-FFF2-40B4-BE49-F238E27FC236}">
                <a16:creationId xmlns:a16="http://schemas.microsoft.com/office/drawing/2014/main" id="{D3A60CC5-9A65-4B71-AF6D-D0656662DEC5}"/>
              </a:ext>
            </a:extLst>
          </p:cNvPr>
          <p:cNvSpPr txBox="1">
            <a:spLocks/>
          </p:cNvSpPr>
          <p:nvPr/>
        </p:nvSpPr>
        <p:spPr>
          <a:xfrm>
            <a:off x="277090" y="5738738"/>
            <a:ext cx="4294909" cy="107506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0" tIns="45720" rIns="0" bIns="45720" rtlCol="0">
            <a:normAutofit fontScale="850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r>
              <a:rPr lang="da-DK" dirty="0"/>
              <a:t>3. Hvis den anden taler udenom, så gentager du bare det der er i spil. gentag så mange gange det er nødvendigt.</a:t>
            </a:r>
          </a:p>
        </p:txBody>
      </p:sp>
      <p:sp>
        <p:nvSpPr>
          <p:cNvPr id="24" name="Pladsholder til indhold 2">
            <a:extLst>
              <a:ext uri="{FF2B5EF4-FFF2-40B4-BE49-F238E27FC236}">
                <a16:creationId xmlns:a16="http://schemas.microsoft.com/office/drawing/2014/main" id="{5A7780D6-C398-4474-8CFB-E1A5D8D54C65}"/>
              </a:ext>
            </a:extLst>
          </p:cNvPr>
          <p:cNvSpPr txBox="1">
            <a:spLocks/>
          </p:cNvSpPr>
          <p:nvPr/>
        </p:nvSpPr>
        <p:spPr>
          <a:xfrm>
            <a:off x="5227783" y="5615180"/>
            <a:ext cx="6419271" cy="107506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0" tIns="45720" rIns="0" bIns="45720" rtlCol="0">
            <a:normAutofit fontScale="625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r>
              <a:rPr lang="da-DK" dirty="0"/>
              <a:t>Inden samtalen begynder: Hvor langt vil du gå til? Hvilke kompromisser er du klar til. Hvor går din grænse til. Hvilke konsekvenser skal der være hvis den anden slet ikke makker ret?</a:t>
            </a:r>
          </a:p>
          <a:p>
            <a:r>
              <a:rPr lang="da-DK" dirty="0"/>
              <a:t>Husk du kan ikke ændre den andens adfærd, men du kan vise hvad du finder dig i </a:t>
            </a:r>
          </a:p>
        </p:txBody>
      </p:sp>
    </p:spTree>
    <p:extLst>
      <p:ext uri="{BB962C8B-B14F-4D97-AF65-F5344CB8AC3E}">
        <p14:creationId xmlns:p14="http://schemas.microsoft.com/office/powerpoint/2010/main" val="2445797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66835-DC95-4A63-A2E8-4CB1B2B1846E}"/>
              </a:ext>
            </a:extLst>
          </p:cNvPr>
          <p:cNvSpPr>
            <a:spLocks noGrp="1"/>
          </p:cNvSpPr>
          <p:nvPr>
            <p:ph type="title"/>
          </p:nvPr>
        </p:nvSpPr>
        <p:spPr>
          <a:xfrm>
            <a:off x="863029" y="1012004"/>
            <a:ext cx="3416158" cy="4795408"/>
          </a:xfrm>
        </p:spPr>
        <p:txBody>
          <a:bodyPr>
            <a:normAutofit/>
          </a:bodyPr>
          <a:lstStyle/>
          <a:p>
            <a:r>
              <a:rPr lang="da-DK" dirty="0">
                <a:solidFill>
                  <a:srgbClr val="FFFFFF"/>
                </a:solidFill>
              </a:rPr>
              <a:t>4 vigtige </a:t>
            </a:r>
            <a:r>
              <a:rPr lang="da-DK" dirty="0" err="1">
                <a:solidFill>
                  <a:srgbClr val="FFFFFF"/>
                </a:solidFill>
              </a:rPr>
              <a:t>læringer</a:t>
            </a:r>
            <a:endParaRPr lang="da-DK" dirty="0">
              <a:solidFill>
                <a:srgbClr val="FFFFFF"/>
              </a:solidFill>
            </a:endParaRPr>
          </a:p>
        </p:txBody>
      </p:sp>
      <p:graphicFrame>
        <p:nvGraphicFramePr>
          <p:cNvPr id="20" name="Pladsholder til indhold 2">
            <a:extLst>
              <a:ext uri="{FF2B5EF4-FFF2-40B4-BE49-F238E27FC236}">
                <a16:creationId xmlns:a16="http://schemas.microsoft.com/office/drawing/2014/main" id="{993391D9-8B8E-4F45-91D2-00055AC6DB55}"/>
              </a:ext>
            </a:extLst>
          </p:cNvPr>
          <p:cNvGraphicFramePr>
            <a:graphicFrameLocks noGrp="1"/>
          </p:cNvGraphicFramePr>
          <p:nvPr>
            <p:ph idx="1"/>
            <p:extLst>
              <p:ext uri="{D42A27DB-BD31-4B8C-83A1-F6EECF244321}">
                <p14:modId xmlns:p14="http://schemas.microsoft.com/office/powerpoint/2010/main" val="2649769731"/>
              </p:ext>
            </p:extLst>
          </p:nvPr>
        </p:nvGraphicFramePr>
        <p:xfrm>
          <a:off x="1553592" y="1050587"/>
          <a:ext cx="8700117" cy="5225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felt 2">
            <a:extLst>
              <a:ext uri="{FF2B5EF4-FFF2-40B4-BE49-F238E27FC236}">
                <a16:creationId xmlns:a16="http://schemas.microsoft.com/office/drawing/2014/main" id="{1103525D-3604-45E9-8D0B-D6969E686A08}"/>
              </a:ext>
            </a:extLst>
          </p:cNvPr>
          <p:cNvSpPr txBox="1"/>
          <p:nvPr/>
        </p:nvSpPr>
        <p:spPr>
          <a:xfrm>
            <a:off x="2263807" y="173633"/>
            <a:ext cx="7066625" cy="646331"/>
          </a:xfrm>
          <a:prstGeom prst="rect">
            <a:avLst/>
          </a:prstGeom>
          <a:noFill/>
        </p:spPr>
        <p:txBody>
          <a:bodyPr wrap="square" rtlCol="0">
            <a:spAutoFit/>
          </a:bodyPr>
          <a:lstStyle/>
          <a:p>
            <a:pPr algn="ctr"/>
            <a:r>
              <a:rPr lang="da-DK" sz="3600" dirty="0"/>
              <a:t>4 vigtige </a:t>
            </a:r>
            <a:r>
              <a:rPr lang="da-DK" sz="3600" dirty="0" err="1"/>
              <a:t>læringer</a:t>
            </a:r>
            <a:endParaRPr lang="da-DK" sz="3600" dirty="0"/>
          </a:p>
        </p:txBody>
      </p:sp>
    </p:spTree>
    <p:extLst>
      <p:ext uri="{BB962C8B-B14F-4D97-AF65-F5344CB8AC3E}">
        <p14:creationId xmlns:p14="http://schemas.microsoft.com/office/powerpoint/2010/main" val="233343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7181">
              <a:srgbClr val="F5E7C6"/>
            </a:gs>
            <a:gs pos="46016">
              <a:srgbClr val="F3E2BB"/>
            </a:gs>
            <a:gs pos="53946">
              <a:srgbClr val="F1DEB1"/>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B8C22-3194-454B-9AE3-C9EDF56B4218}"/>
              </a:ext>
            </a:extLst>
          </p:cNvPr>
          <p:cNvSpPr>
            <a:spLocks noGrp="1"/>
          </p:cNvSpPr>
          <p:nvPr>
            <p:ph type="title"/>
          </p:nvPr>
        </p:nvSpPr>
        <p:spPr/>
        <p:txBody>
          <a:bodyPr/>
          <a:lstStyle/>
          <a:p>
            <a:pPr algn="ctr"/>
            <a:r>
              <a:rPr lang="da-DK" dirty="0"/>
              <a:t>Min historie</a:t>
            </a:r>
          </a:p>
        </p:txBody>
      </p:sp>
      <p:pic>
        <p:nvPicPr>
          <p:cNvPr id="5" name="Pladsholder til indhold 4" descr="Kravlende baby">
            <a:extLst>
              <a:ext uri="{FF2B5EF4-FFF2-40B4-BE49-F238E27FC236}">
                <a16:creationId xmlns:a16="http://schemas.microsoft.com/office/drawing/2014/main" id="{4BFDFE83-DCA9-49DA-A50D-DC95919DE075}"/>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0080" y="2971800"/>
            <a:ext cx="914400" cy="914400"/>
          </a:xfrm>
        </p:spPr>
      </p:pic>
      <p:pic>
        <p:nvPicPr>
          <p:cNvPr id="7" name="Grafik 6" descr="Gå, spadseretur">
            <a:extLst>
              <a:ext uri="{FF2B5EF4-FFF2-40B4-BE49-F238E27FC236}">
                <a16:creationId xmlns:a16="http://schemas.microsoft.com/office/drawing/2014/main" id="{76E256D3-AF2F-4BA4-B345-2DBFEA4792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64611" y="2659095"/>
            <a:ext cx="800470" cy="692458"/>
          </a:xfrm>
          <a:prstGeom prst="rect">
            <a:avLst/>
          </a:prstGeom>
        </p:spPr>
      </p:pic>
      <p:pic>
        <p:nvPicPr>
          <p:cNvPr id="9" name="Grafik 8" descr="Mand">
            <a:extLst>
              <a:ext uri="{FF2B5EF4-FFF2-40B4-BE49-F238E27FC236}">
                <a16:creationId xmlns:a16="http://schemas.microsoft.com/office/drawing/2014/main" id="{A6AC67BE-38EC-411D-860D-C827941C44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9622" y="2708141"/>
            <a:ext cx="929432" cy="861134"/>
          </a:xfrm>
          <a:prstGeom prst="rect">
            <a:avLst/>
          </a:prstGeom>
        </p:spPr>
      </p:pic>
      <p:sp>
        <p:nvSpPr>
          <p:cNvPr id="14" name="Tekstfelt 13">
            <a:extLst>
              <a:ext uri="{FF2B5EF4-FFF2-40B4-BE49-F238E27FC236}">
                <a16:creationId xmlns:a16="http://schemas.microsoft.com/office/drawing/2014/main" id="{D23E871B-8930-4DC7-8B03-3EC5DCEA9677}"/>
              </a:ext>
            </a:extLst>
          </p:cNvPr>
          <p:cNvSpPr txBox="1"/>
          <p:nvPr/>
        </p:nvSpPr>
        <p:spPr>
          <a:xfrm>
            <a:off x="284656" y="2261545"/>
            <a:ext cx="1917577" cy="1754326"/>
          </a:xfrm>
          <a:prstGeom prst="rect">
            <a:avLst/>
          </a:prstGeom>
          <a:noFill/>
          <a:ln w="28575">
            <a:solidFill>
              <a:schemeClr val="tx1"/>
            </a:solidFill>
          </a:ln>
        </p:spPr>
        <p:txBody>
          <a:bodyPr wrap="square" rtlCol="0">
            <a:spAutoFit/>
          </a:bodyPr>
          <a:lstStyle/>
          <a:p>
            <a:r>
              <a:rPr lang="da-DK" dirty="0"/>
              <a:t>1-7 år</a:t>
            </a:r>
          </a:p>
          <a:p>
            <a:endParaRPr lang="da-DK" dirty="0"/>
          </a:p>
          <a:p>
            <a:endParaRPr lang="da-DK" dirty="0"/>
          </a:p>
          <a:p>
            <a:endParaRPr lang="da-DK" dirty="0"/>
          </a:p>
          <a:p>
            <a:endParaRPr lang="da-DK" dirty="0"/>
          </a:p>
          <a:p>
            <a:endParaRPr lang="da-DK" dirty="0"/>
          </a:p>
        </p:txBody>
      </p:sp>
      <p:sp>
        <p:nvSpPr>
          <p:cNvPr id="15" name="Tekstfelt 14">
            <a:extLst>
              <a:ext uri="{FF2B5EF4-FFF2-40B4-BE49-F238E27FC236}">
                <a16:creationId xmlns:a16="http://schemas.microsoft.com/office/drawing/2014/main" id="{6A33DA82-1C40-4588-AF75-E6CFFF4F9EA5}"/>
              </a:ext>
            </a:extLst>
          </p:cNvPr>
          <p:cNvSpPr txBox="1"/>
          <p:nvPr/>
        </p:nvSpPr>
        <p:spPr>
          <a:xfrm>
            <a:off x="2430432" y="2261545"/>
            <a:ext cx="1377284" cy="1200329"/>
          </a:xfrm>
          <a:prstGeom prst="rect">
            <a:avLst/>
          </a:prstGeom>
          <a:noFill/>
          <a:ln w="28575">
            <a:solidFill>
              <a:schemeClr val="tx1"/>
            </a:solidFill>
          </a:ln>
        </p:spPr>
        <p:txBody>
          <a:bodyPr wrap="square" rtlCol="0">
            <a:spAutoFit/>
          </a:bodyPr>
          <a:lstStyle/>
          <a:p>
            <a:r>
              <a:rPr lang="da-DK" dirty="0"/>
              <a:t>8-12 år</a:t>
            </a:r>
          </a:p>
          <a:p>
            <a:endParaRPr lang="da-DK" dirty="0"/>
          </a:p>
          <a:p>
            <a:endParaRPr lang="da-DK" dirty="0"/>
          </a:p>
          <a:p>
            <a:endParaRPr lang="da-DK" dirty="0"/>
          </a:p>
        </p:txBody>
      </p:sp>
      <p:sp>
        <p:nvSpPr>
          <p:cNvPr id="16" name="Tekstfelt 15">
            <a:extLst>
              <a:ext uri="{FF2B5EF4-FFF2-40B4-BE49-F238E27FC236}">
                <a16:creationId xmlns:a16="http://schemas.microsoft.com/office/drawing/2014/main" id="{45495CDE-FBBE-4CA0-B179-715A10CB470C}"/>
              </a:ext>
            </a:extLst>
          </p:cNvPr>
          <p:cNvSpPr txBox="1"/>
          <p:nvPr/>
        </p:nvSpPr>
        <p:spPr>
          <a:xfrm>
            <a:off x="4576206" y="2279341"/>
            <a:ext cx="1300811" cy="1477328"/>
          </a:xfrm>
          <a:prstGeom prst="rect">
            <a:avLst/>
          </a:prstGeom>
          <a:noFill/>
          <a:ln w="28575">
            <a:solidFill>
              <a:schemeClr val="tx1"/>
            </a:solidFill>
          </a:ln>
        </p:spPr>
        <p:txBody>
          <a:bodyPr wrap="square" rtlCol="0">
            <a:spAutoFit/>
          </a:bodyPr>
          <a:lstStyle/>
          <a:p>
            <a:r>
              <a:rPr lang="da-DK" dirty="0"/>
              <a:t>13-17 år</a:t>
            </a:r>
          </a:p>
          <a:p>
            <a:endParaRPr lang="da-DK" dirty="0"/>
          </a:p>
          <a:p>
            <a:endParaRPr lang="da-DK" dirty="0"/>
          </a:p>
          <a:p>
            <a:endParaRPr lang="da-DK" dirty="0"/>
          </a:p>
          <a:p>
            <a:endParaRPr lang="da-DK" dirty="0"/>
          </a:p>
        </p:txBody>
      </p:sp>
      <p:sp>
        <p:nvSpPr>
          <p:cNvPr id="17" name="Tekstfelt 16">
            <a:extLst>
              <a:ext uri="{FF2B5EF4-FFF2-40B4-BE49-F238E27FC236}">
                <a16:creationId xmlns:a16="http://schemas.microsoft.com/office/drawing/2014/main" id="{1E0610B9-DFF2-4FB2-8066-E1070D11F82F}"/>
              </a:ext>
            </a:extLst>
          </p:cNvPr>
          <p:cNvSpPr txBox="1"/>
          <p:nvPr/>
        </p:nvSpPr>
        <p:spPr>
          <a:xfrm>
            <a:off x="6333413" y="2289763"/>
            <a:ext cx="1917577" cy="1754326"/>
          </a:xfrm>
          <a:prstGeom prst="rect">
            <a:avLst/>
          </a:prstGeom>
          <a:noFill/>
          <a:ln w="28575">
            <a:solidFill>
              <a:schemeClr val="tx1"/>
            </a:solidFill>
          </a:ln>
        </p:spPr>
        <p:txBody>
          <a:bodyPr wrap="square" rtlCol="0">
            <a:spAutoFit/>
          </a:bodyPr>
          <a:lstStyle/>
          <a:p>
            <a:r>
              <a:rPr lang="da-DK" dirty="0"/>
              <a:t>18-19 år</a:t>
            </a:r>
          </a:p>
          <a:p>
            <a:endParaRPr lang="da-DK" dirty="0"/>
          </a:p>
          <a:p>
            <a:endParaRPr lang="da-DK" dirty="0"/>
          </a:p>
          <a:p>
            <a:endParaRPr lang="da-DK" dirty="0"/>
          </a:p>
          <a:p>
            <a:endParaRPr lang="da-DK" dirty="0"/>
          </a:p>
          <a:p>
            <a:endParaRPr lang="da-DK" dirty="0"/>
          </a:p>
        </p:txBody>
      </p:sp>
      <p:sp>
        <p:nvSpPr>
          <p:cNvPr id="18" name="Tekstfelt 17">
            <a:extLst>
              <a:ext uri="{FF2B5EF4-FFF2-40B4-BE49-F238E27FC236}">
                <a16:creationId xmlns:a16="http://schemas.microsoft.com/office/drawing/2014/main" id="{144AAC73-11C7-4A9C-BAE8-118E6F819482}"/>
              </a:ext>
            </a:extLst>
          </p:cNvPr>
          <p:cNvSpPr txBox="1"/>
          <p:nvPr/>
        </p:nvSpPr>
        <p:spPr>
          <a:xfrm>
            <a:off x="8714808" y="2271734"/>
            <a:ext cx="1917577" cy="1200329"/>
          </a:xfrm>
          <a:prstGeom prst="rect">
            <a:avLst/>
          </a:prstGeom>
          <a:noFill/>
          <a:ln w="28575">
            <a:solidFill>
              <a:schemeClr val="tx1"/>
            </a:solidFill>
          </a:ln>
        </p:spPr>
        <p:txBody>
          <a:bodyPr wrap="square" rtlCol="0">
            <a:spAutoFit/>
          </a:bodyPr>
          <a:lstStyle/>
          <a:p>
            <a:r>
              <a:rPr lang="da-DK" dirty="0"/>
              <a:t>20 år – 33 år</a:t>
            </a:r>
          </a:p>
          <a:p>
            <a:endParaRPr lang="da-DK" dirty="0"/>
          </a:p>
          <a:p>
            <a:endParaRPr lang="da-DK" dirty="0"/>
          </a:p>
          <a:p>
            <a:r>
              <a:rPr lang="da-DK" dirty="0"/>
              <a:t> </a:t>
            </a:r>
          </a:p>
        </p:txBody>
      </p:sp>
      <p:sp>
        <p:nvSpPr>
          <p:cNvPr id="19" name="Tekstfelt 18">
            <a:extLst>
              <a:ext uri="{FF2B5EF4-FFF2-40B4-BE49-F238E27FC236}">
                <a16:creationId xmlns:a16="http://schemas.microsoft.com/office/drawing/2014/main" id="{304711F5-9B57-4837-A9F2-B637945F7A74}"/>
              </a:ext>
            </a:extLst>
          </p:cNvPr>
          <p:cNvSpPr txBox="1"/>
          <p:nvPr/>
        </p:nvSpPr>
        <p:spPr>
          <a:xfrm>
            <a:off x="9420666" y="4155321"/>
            <a:ext cx="1917577" cy="1477328"/>
          </a:xfrm>
          <a:prstGeom prst="rect">
            <a:avLst/>
          </a:prstGeom>
          <a:noFill/>
          <a:ln w="28575">
            <a:solidFill>
              <a:schemeClr val="tx1"/>
            </a:solidFill>
          </a:ln>
        </p:spPr>
        <p:txBody>
          <a:bodyPr wrap="square" rtlCol="0">
            <a:spAutoFit/>
          </a:bodyPr>
          <a:lstStyle/>
          <a:p>
            <a:r>
              <a:rPr lang="da-DK" dirty="0"/>
              <a:t>34 år – 41 år</a:t>
            </a:r>
          </a:p>
          <a:p>
            <a:endParaRPr lang="da-DK" dirty="0"/>
          </a:p>
          <a:p>
            <a:endParaRPr lang="da-DK" dirty="0"/>
          </a:p>
          <a:p>
            <a:endParaRPr lang="da-DK" dirty="0"/>
          </a:p>
          <a:p>
            <a:r>
              <a:rPr lang="da-DK" dirty="0"/>
              <a:t> </a:t>
            </a:r>
          </a:p>
        </p:txBody>
      </p:sp>
      <p:pic>
        <p:nvPicPr>
          <p:cNvPr id="21" name="Grafik 20" descr="Soldat">
            <a:extLst>
              <a:ext uri="{FF2B5EF4-FFF2-40B4-BE49-F238E27FC236}">
                <a16:creationId xmlns:a16="http://schemas.microsoft.com/office/drawing/2014/main" id="{F92738C8-F1D6-4E65-9C00-96E2944D9E1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59326" y="2971383"/>
            <a:ext cx="914400" cy="914400"/>
          </a:xfrm>
          <a:prstGeom prst="rect">
            <a:avLst/>
          </a:prstGeom>
        </p:spPr>
      </p:pic>
      <p:pic>
        <p:nvPicPr>
          <p:cNvPr id="23" name="Grafik 22" descr="Lærer">
            <a:extLst>
              <a:ext uri="{FF2B5EF4-FFF2-40B4-BE49-F238E27FC236}">
                <a16:creationId xmlns:a16="http://schemas.microsoft.com/office/drawing/2014/main" id="{E76561A6-CB57-43FF-A6D1-1626D5E227C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14808" y="2659095"/>
            <a:ext cx="914400" cy="914400"/>
          </a:xfrm>
          <a:prstGeom prst="rect">
            <a:avLst/>
          </a:prstGeom>
        </p:spPr>
      </p:pic>
      <p:pic>
        <p:nvPicPr>
          <p:cNvPr id="25" name="Grafik 24" descr="Indkøbsvogn">
            <a:extLst>
              <a:ext uri="{FF2B5EF4-FFF2-40B4-BE49-F238E27FC236}">
                <a16:creationId xmlns:a16="http://schemas.microsoft.com/office/drawing/2014/main" id="{2FF8579C-1AB9-49F1-87C1-627606A6EC3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23903" y="2608379"/>
            <a:ext cx="914400" cy="914400"/>
          </a:xfrm>
          <a:prstGeom prst="rect">
            <a:avLst/>
          </a:prstGeom>
        </p:spPr>
      </p:pic>
      <p:pic>
        <p:nvPicPr>
          <p:cNvPr id="27" name="Grafik 26" descr="Læge">
            <a:extLst>
              <a:ext uri="{FF2B5EF4-FFF2-40B4-BE49-F238E27FC236}">
                <a16:creationId xmlns:a16="http://schemas.microsoft.com/office/drawing/2014/main" id="{B3BA1C78-DCDB-4A67-BEF1-151BD22D45D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20666" y="4718249"/>
            <a:ext cx="914400" cy="914400"/>
          </a:xfrm>
          <a:prstGeom prst="rect">
            <a:avLst/>
          </a:prstGeom>
        </p:spPr>
      </p:pic>
    </p:spTree>
    <p:extLst>
      <p:ext uri="{BB962C8B-B14F-4D97-AF65-F5344CB8AC3E}">
        <p14:creationId xmlns:p14="http://schemas.microsoft.com/office/powerpoint/2010/main" val="122194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DEACD92-BCCE-4724-8F87-A886C014A5C1}"/>
              </a:ext>
            </a:extLst>
          </p:cNvPr>
          <p:cNvPicPr>
            <a:picLocks noChangeAspect="1"/>
          </p:cNvPicPr>
          <p:nvPr/>
        </p:nvPicPr>
        <p:blipFill rotWithShape="1">
          <a:blip r:embed="rId2">
            <a:alphaModFix/>
          </a:blip>
          <a:srcRect t="15094"/>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4B986F88-1433-4AF7-AF71-41A89DC93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46064">
                <a:srgbClr val="000000">
                  <a:alpha val="30000"/>
                </a:srgbClr>
              </a:gs>
              <a:gs pos="68000">
                <a:srgbClr val="000000">
                  <a:alpha val="20000"/>
                </a:srgbClr>
              </a:gs>
              <a:gs pos="0">
                <a:schemeClr val="tx1">
                  <a:alpha val="0"/>
                </a:schemeClr>
              </a:gs>
              <a:gs pos="26000">
                <a:schemeClr val="tx1">
                  <a:alpha val="2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07DC9DA-15FC-4A48-B0DF-B337A0AD498F}"/>
              </a:ext>
            </a:extLst>
          </p:cNvPr>
          <p:cNvSpPr>
            <a:spLocks noGrp="1"/>
          </p:cNvSpPr>
          <p:nvPr>
            <p:ph type="title"/>
          </p:nvPr>
        </p:nvSpPr>
        <p:spPr>
          <a:xfrm>
            <a:off x="1116218" y="72164"/>
            <a:ext cx="10058400" cy="3566160"/>
          </a:xfrm>
        </p:spPr>
        <p:txBody>
          <a:bodyPr vert="horz" lIns="91440" tIns="45720" rIns="91440" bIns="45720" rtlCol="0" anchor="b">
            <a:normAutofit/>
          </a:bodyPr>
          <a:lstStyle/>
          <a:p>
            <a:pPr algn="ctr"/>
            <a:r>
              <a:rPr lang="en-US" sz="8000" b="1" dirty="0" err="1">
                <a:solidFill>
                  <a:srgbClr val="FFFFFF"/>
                </a:solidFill>
              </a:rPr>
              <a:t>Strategier</a:t>
            </a:r>
            <a:r>
              <a:rPr lang="en-US" sz="8000" b="1" dirty="0">
                <a:solidFill>
                  <a:srgbClr val="FFFFFF"/>
                </a:solidFill>
              </a:rPr>
              <a:t> </a:t>
            </a:r>
            <a:r>
              <a:rPr lang="en-US" sz="8000" b="1" dirty="0" err="1">
                <a:solidFill>
                  <a:srgbClr val="FFFFFF"/>
                </a:solidFill>
              </a:rPr>
              <a:t>og</a:t>
            </a:r>
            <a:br>
              <a:rPr lang="en-US" sz="8000" b="1" dirty="0">
                <a:solidFill>
                  <a:srgbClr val="FFFFFF"/>
                </a:solidFill>
              </a:rPr>
            </a:br>
            <a:r>
              <a:rPr lang="en-US" sz="8000" b="1" dirty="0" err="1">
                <a:solidFill>
                  <a:srgbClr val="FFFFFF"/>
                </a:solidFill>
              </a:rPr>
              <a:t>gode</a:t>
            </a:r>
            <a:r>
              <a:rPr lang="en-US" sz="8000" b="1" dirty="0">
                <a:solidFill>
                  <a:srgbClr val="FFFFFF"/>
                </a:solidFill>
              </a:rPr>
              <a:t> </a:t>
            </a:r>
            <a:r>
              <a:rPr lang="en-US" sz="8000" b="1" dirty="0" err="1">
                <a:solidFill>
                  <a:srgbClr val="FFFFFF"/>
                </a:solidFill>
              </a:rPr>
              <a:t>råd</a:t>
            </a:r>
            <a:endParaRPr lang="en-US" sz="8000" b="1" dirty="0">
              <a:solidFill>
                <a:srgbClr val="FFFFFF"/>
              </a:solidFill>
            </a:endParaRPr>
          </a:p>
        </p:txBody>
      </p:sp>
      <p:cxnSp>
        <p:nvCxnSpPr>
          <p:cNvPr id="17" name="Straight Connector 16">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44FFD5D-B985-4624-BBCD-50AD2E168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6400798"/>
            <a:ext cx="12188952" cy="457201"/>
          </a:xfrm>
          <a:prstGeom prst="rect">
            <a:avLst/>
          </a:prstGeom>
          <a:gradFill>
            <a:gsLst>
              <a:gs pos="61000">
                <a:srgbClr val="000000">
                  <a:alpha val="10000"/>
                </a:srgbClr>
              </a:gs>
              <a:gs pos="7000">
                <a:schemeClr val="tx1">
                  <a:alpha val="0"/>
                </a:schemeClr>
              </a:gs>
              <a:gs pos="10000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57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9408226-8D96-45B7-AFA3-B617F655C781}"/>
              </a:ext>
            </a:extLst>
          </p:cNvPr>
          <p:cNvSpPr>
            <a:spLocks noGrp="1"/>
          </p:cNvSpPr>
          <p:nvPr>
            <p:ph type="title"/>
          </p:nvPr>
        </p:nvSpPr>
        <p:spPr>
          <a:xfrm>
            <a:off x="6738013" y="639098"/>
            <a:ext cx="4813072" cy="3571186"/>
          </a:xfrm>
        </p:spPr>
        <p:txBody>
          <a:bodyPr vert="horz" lIns="91440" tIns="45720" rIns="91440" bIns="45720" rtlCol="0" anchor="b">
            <a:normAutofit/>
          </a:bodyPr>
          <a:lstStyle/>
          <a:p>
            <a:r>
              <a:rPr lang="en-US" sz="8000" b="1">
                <a:solidFill>
                  <a:schemeClr val="tx1">
                    <a:lumMod val="85000"/>
                    <a:lumOff val="15000"/>
                  </a:schemeClr>
                </a:solidFill>
              </a:rPr>
              <a:t>Om venskab</a:t>
            </a:r>
          </a:p>
        </p:txBody>
      </p:sp>
      <p:pic>
        <p:nvPicPr>
          <p:cNvPr id="1026" name="Picture 2" descr="Minions - Google Play'də Filmlər">
            <a:extLst>
              <a:ext uri="{FF2B5EF4-FFF2-40B4-BE49-F238E27FC236}">
                <a16:creationId xmlns:a16="http://schemas.microsoft.com/office/drawing/2014/main" id="{5FCDFCAB-85D8-400D-B901-97C4215F15D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472" r="26009" b="-1"/>
          <a:stretch/>
        </p:blipFill>
        <p:spPr bwMode="auto">
          <a:xfrm>
            <a:off x="633999" y="640081"/>
            <a:ext cx="5462001"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58549" y="437114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436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355DD-E3B6-407E-9246-A3591912C5AE}"/>
              </a:ext>
            </a:extLst>
          </p:cNvPr>
          <p:cNvSpPr>
            <a:spLocks noGrp="1"/>
          </p:cNvSpPr>
          <p:nvPr>
            <p:ph type="title"/>
          </p:nvPr>
        </p:nvSpPr>
        <p:spPr>
          <a:xfrm>
            <a:off x="168676" y="-324379"/>
            <a:ext cx="10515600" cy="1325563"/>
          </a:xfrm>
        </p:spPr>
        <p:txBody>
          <a:bodyPr>
            <a:normAutofit/>
          </a:bodyPr>
          <a:lstStyle/>
          <a:p>
            <a:r>
              <a:rPr lang="da-DK" sz="3200" b="1" dirty="0"/>
              <a:t>Venner eller ikke venner?</a:t>
            </a:r>
            <a:br>
              <a:rPr lang="da-DK" sz="3200" b="1" dirty="0"/>
            </a:br>
            <a:r>
              <a:rPr lang="da-DK" sz="2000" b="1" dirty="0"/>
              <a:t>(den her oversigt ville jeg gerne have haft for 25-30 år siden)</a:t>
            </a:r>
            <a:endParaRPr lang="da-DK" sz="3200" b="1" dirty="0"/>
          </a:p>
        </p:txBody>
      </p:sp>
      <p:sp>
        <p:nvSpPr>
          <p:cNvPr id="3" name="Pladsholder til indhold 2">
            <a:extLst>
              <a:ext uri="{FF2B5EF4-FFF2-40B4-BE49-F238E27FC236}">
                <a16:creationId xmlns:a16="http://schemas.microsoft.com/office/drawing/2014/main" id="{0F42779F-00AA-4AD8-93C6-D4578919FB1C}"/>
              </a:ext>
            </a:extLst>
          </p:cNvPr>
          <p:cNvSpPr>
            <a:spLocks noGrp="1"/>
          </p:cNvSpPr>
          <p:nvPr>
            <p:ph idx="1"/>
          </p:nvPr>
        </p:nvSpPr>
        <p:spPr/>
        <p:txBody>
          <a:bodyPr/>
          <a:lstStyle/>
          <a:p>
            <a:pPr marL="0" indent="0">
              <a:buNone/>
            </a:pPr>
            <a:endParaRPr lang="da-DK" dirty="0"/>
          </a:p>
        </p:txBody>
      </p:sp>
      <p:graphicFrame>
        <p:nvGraphicFramePr>
          <p:cNvPr id="4" name="Diagram 3">
            <a:extLst>
              <a:ext uri="{FF2B5EF4-FFF2-40B4-BE49-F238E27FC236}">
                <a16:creationId xmlns:a16="http://schemas.microsoft.com/office/drawing/2014/main" id="{0D30544D-35C4-453D-8D3C-68B2186E3768}"/>
              </a:ext>
            </a:extLst>
          </p:cNvPr>
          <p:cNvGraphicFramePr/>
          <p:nvPr>
            <p:extLst>
              <p:ext uri="{D42A27DB-BD31-4B8C-83A1-F6EECF244321}">
                <p14:modId xmlns:p14="http://schemas.microsoft.com/office/powerpoint/2010/main" val="91615579"/>
              </p:ext>
            </p:extLst>
          </p:nvPr>
        </p:nvGraphicFramePr>
        <p:xfrm>
          <a:off x="838200" y="-249385"/>
          <a:ext cx="10917835" cy="6579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408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F5A99-A4AA-4429-B276-272EEAB1C89B}"/>
              </a:ext>
            </a:extLst>
          </p:cNvPr>
          <p:cNvSpPr>
            <a:spLocks noGrp="1"/>
          </p:cNvSpPr>
          <p:nvPr>
            <p:ph type="title"/>
          </p:nvPr>
        </p:nvSpPr>
        <p:spPr>
          <a:xfrm>
            <a:off x="9697696" y="2063091"/>
            <a:ext cx="2417686" cy="760438"/>
          </a:xfrm>
        </p:spPr>
        <p:style>
          <a:lnRef idx="2">
            <a:schemeClr val="dk1"/>
          </a:lnRef>
          <a:fillRef idx="1">
            <a:schemeClr val="lt1"/>
          </a:fillRef>
          <a:effectRef idx="0">
            <a:schemeClr val="dk1"/>
          </a:effectRef>
          <a:fontRef idx="minor">
            <a:schemeClr val="dk1"/>
          </a:fontRef>
        </p:style>
        <p:txBody>
          <a:bodyPr>
            <a:normAutofit fontScale="90000"/>
          </a:bodyPr>
          <a:lstStyle/>
          <a:p>
            <a:r>
              <a:rPr lang="da-DK" dirty="0"/>
              <a:t>Fjender!</a:t>
            </a:r>
          </a:p>
        </p:txBody>
      </p:sp>
      <p:sp>
        <p:nvSpPr>
          <p:cNvPr id="3" name="Pladsholder til indhold 2">
            <a:extLst>
              <a:ext uri="{FF2B5EF4-FFF2-40B4-BE49-F238E27FC236}">
                <a16:creationId xmlns:a16="http://schemas.microsoft.com/office/drawing/2014/main" id="{D983D938-8145-4F96-A9EE-5F4478F1F43F}"/>
              </a:ext>
            </a:extLst>
          </p:cNvPr>
          <p:cNvSpPr>
            <a:spLocks noGrp="1"/>
          </p:cNvSpPr>
          <p:nvPr>
            <p:ph idx="1"/>
          </p:nvPr>
        </p:nvSpPr>
        <p:spPr>
          <a:xfrm>
            <a:off x="259766" y="128749"/>
            <a:ext cx="9200817" cy="3490147"/>
          </a:xfrm>
          <a:ln w="57150"/>
        </p:spPr>
        <p:style>
          <a:lnRef idx="2">
            <a:schemeClr val="accent6"/>
          </a:lnRef>
          <a:fillRef idx="1">
            <a:schemeClr val="lt1"/>
          </a:fillRef>
          <a:effectRef idx="0">
            <a:schemeClr val="accent6"/>
          </a:effectRef>
          <a:fontRef idx="minor">
            <a:schemeClr val="dk1"/>
          </a:fontRef>
        </p:style>
        <p:txBody>
          <a:bodyPr>
            <a:normAutofit/>
          </a:bodyPr>
          <a:lstStyle/>
          <a:p>
            <a:pPr>
              <a:buFont typeface="Wingdings" panose="05000000000000000000" pitchFamily="2" charset="2"/>
              <a:buChar char="§"/>
            </a:pPr>
            <a:r>
              <a:rPr lang="da-DK" dirty="0"/>
              <a:t>Vil ignorere dig mest muligt!</a:t>
            </a:r>
          </a:p>
          <a:p>
            <a:pPr>
              <a:buFont typeface="Wingdings" panose="05000000000000000000" pitchFamily="2" charset="2"/>
              <a:buChar char="§"/>
            </a:pPr>
            <a:r>
              <a:rPr lang="da-DK" dirty="0"/>
              <a:t>Indsamler de fejl du begår, forstørrer dem op og bruger dem imod dig.</a:t>
            </a:r>
          </a:p>
          <a:p>
            <a:pPr>
              <a:buFont typeface="Wingdings" panose="05000000000000000000" pitchFamily="2" charset="2"/>
              <a:buChar char="§"/>
            </a:pPr>
            <a:r>
              <a:rPr lang="da-DK" dirty="0"/>
              <a:t>Vil finde dine svage punkter og bruge dem imod dig.</a:t>
            </a:r>
          </a:p>
          <a:p>
            <a:pPr>
              <a:buFont typeface="Wingdings" panose="05000000000000000000" pitchFamily="2" charset="2"/>
              <a:buChar char="§"/>
            </a:pPr>
            <a:r>
              <a:rPr lang="da-DK" dirty="0"/>
              <a:t>Vil bruge meget ironi og sarkasme (de griner dig op af hovedet når du ikke forstår hvad de siger eller mener)</a:t>
            </a:r>
          </a:p>
          <a:p>
            <a:pPr>
              <a:buFont typeface="Wingdings" panose="05000000000000000000" pitchFamily="2" charset="2"/>
              <a:buChar char="§"/>
            </a:pPr>
            <a:r>
              <a:rPr lang="da-DK" dirty="0"/>
              <a:t>Respekterer ikke dine grænser!</a:t>
            </a:r>
          </a:p>
          <a:p>
            <a:pPr>
              <a:buFont typeface="Wingdings" panose="05000000000000000000" pitchFamily="2" charset="2"/>
              <a:buChar char="§"/>
            </a:pPr>
            <a:r>
              <a:rPr lang="da-DK" dirty="0"/>
              <a:t>Får hurtigt vendt noget positivt du siger til noget negativt!</a:t>
            </a:r>
          </a:p>
          <a:p>
            <a:pPr marL="0" indent="0">
              <a:buNone/>
            </a:pPr>
            <a:endParaRPr lang="da-DK" dirty="0"/>
          </a:p>
        </p:txBody>
      </p:sp>
      <p:sp>
        <p:nvSpPr>
          <p:cNvPr id="4" name="Pladsholder til indhold 2">
            <a:extLst>
              <a:ext uri="{FF2B5EF4-FFF2-40B4-BE49-F238E27FC236}">
                <a16:creationId xmlns:a16="http://schemas.microsoft.com/office/drawing/2014/main" id="{AFC7DA9E-3E96-44DB-BCE1-E9A86DEDA921}"/>
              </a:ext>
            </a:extLst>
          </p:cNvPr>
          <p:cNvSpPr txBox="1">
            <a:spLocks/>
          </p:cNvSpPr>
          <p:nvPr/>
        </p:nvSpPr>
        <p:spPr>
          <a:xfrm>
            <a:off x="1319223" y="3888783"/>
            <a:ext cx="10058400" cy="2747275"/>
          </a:xfrm>
          <a:prstGeom prst="rect">
            <a:avLst/>
          </a:prstGeom>
          <a:ln w="38100"/>
        </p:spPr>
        <p:style>
          <a:lnRef idx="2">
            <a:schemeClr val="accent3"/>
          </a:lnRef>
          <a:fillRef idx="1">
            <a:schemeClr val="lt1"/>
          </a:fillRef>
          <a:effectRef idx="0">
            <a:schemeClr val="accent3"/>
          </a:effectRef>
          <a:fontRef idx="minor">
            <a:schemeClr val="dk1"/>
          </a:fontRef>
        </p:style>
        <p:txBody>
          <a:bodyPr vert="horz" lIns="0" tIns="45720" rIns="0" bIns="45720" rtlCol="0">
            <a:normAutofit fontScale="925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da-DK" dirty="0"/>
              <a:t>Hvordan skabte jeg fjender som ung?</a:t>
            </a:r>
          </a:p>
          <a:p>
            <a:pPr>
              <a:buFont typeface="Wingdings" panose="05000000000000000000" pitchFamily="2" charset="2"/>
              <a:buChar char="§"/>
            </a:pPr>
            <a:r>
              <a:rPr lang="da-DK" dirty="0"/>
              <a:t>(fuldstændig uden at ane det selvfølgelig!)</a:t>
            </a:r>
          </a:p>
          <a:p>
            <a:pPr>
              <a:buFont typeface="Wingdings" panose="05000000000000000000" pitchFamily="2" charset="2"/>
              <a:buChar char="§"/>
            </a:pPr>
            <a:r>
              <a:rPr lang="da-DK" dirty="0"/>
              <a:t>Kommenterede andres udseende, vægt, etc. (jeg var meget personlig)</a:t>
            </a:r>
          </a:p>
          <a:p>
            <a:pPr>
              <a:buFont typeface="Wingdings" panose="05000000000000000000" pitchFamily="2" charset="2"/>
              <a:buChar char="§"/>
            </a:pPr>
            <a:r>
              <a:rPr lang="da-DK" dirty="0"/>
              <a:t>Respekterede ikke andres grænser (jeg forstod dem ikke)</a:t>
            </a:r>
          </a:p>
          <a:p>
            <a:pPr>
              <a:buFont typeface="Wingdings" panose="05000000000000000000" pitchFamily="2" charset="2"/>
              <a:buChar char="§"/>
            </a:pPr>
            <a:r>
              <a:rPr lang="da-DK" dirty="0"/>
              <a:t>Jeg tog ikke min del af slæbet!</a:t>
            </a:r>
          </a:p>
          <a:p>
            <a:pPr>
              <a:buFont typeface="Wingdings" panose="05000000000000000000" pitchFamily="2" charset="2"/>
              <a:buChar char="§"/>
            </a:pPr>
            <a:r>
              <a:rPr lang="da-DK" dirty="0"/>
              <a:t>Jeg mobbede dem der var svagere end mig selv (kopiering af negativ adfærd)</a:t>
            </a:r>
          </a:p>
          <a:p>
            <a:endParaRPr lang="da-DK" dirty="0"/>
          </a:p>
          <a:p>
            <a:endParaRPr lang="da-DK" dirty="0"/>
          </a:p>
        </p:txBody>
      </p:sp>
      <p:pic>
        <p:nvPicPr>
          <p:cNvPr id="1026" name="Picture 2" descr="Enemy Stock Illustrations, Cliparts And Royalty Free Enemy Vectors">
            <a:extLst>
              <a:ext uri="{FF2B5EF4-FFF2-40B4-BE49-F238E27FC236}">
                <a16:creationId xmlns:a16="http://schemas.microsoft.com/office/drawing/2014/main" id="{4C35E579-E260-4B58-B920-D5D757968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0845" y="114187"/>
            <a:ext cx="2051389" cy="1759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924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45E71-4138-4837-8CC3-747439428E32}"/>
              </a:ext>
            </a:extLst>
          </p:cNvPr>
          <p:cNvSpPr>
            <a:spLocks noGrp="1"/>
          </p:cNvSpPr>
          <p:nvPr>
            <p:ph type="title"/>
          </p:nvPr>
        </p:nvSpPr>
        <p:spPr>
          <a:xfrm>
            <a:off x="1159933" y="320615"/>
            <a:ext cx="9872134" cy="1193968"/>
          </a:xfrm>
          <a:solidFill>
            <a:srgbClr val="FFFFFF"/>
          </a:solidFill>
          <a:ln w="38100">
            <a:solidFill>
              <a:srgbClr val="7F7F7F"/>
            </a:solidFill>
            <a:miter lim="800000"/>
          </a:ln>
        </p:spPr>
        <p:txBody>
          <a:bodyPr vert="horz" lIns="91440" tIns="45720" rIns="91440" bIns="45720" rtlCol="0" anchor="ctr">
            <a:normAutofit/>
          </a:bodyPr>
          <a:lstStyle/>
          <a:p>
            <a:pPr algn="ctr"/>
            <a:r>
              <a:rPr lang="en-US" sz="3600" kern="1200" dirty="0" err="1">
                <a:solidFill>
                  <a:srgbClr val="3F3F3F"/>
                </a:solidFill>
                <a:latin typeface="+mj-lt"/>
                <a:ea typeface="+mj-ea"/>
                <a:cs typeface="+mj-cs"/>
              </a:rPr>
              <a:t>Ægte</a:t>
            </a:r>
            <a:r>
              <a:rPr lang="en-US" sz="3600" kern="1200" dirty="0">
                <a:solidFill>
                  <a:srgbClr val="3F3F3F"/>
                </a:solidFill>
                <a:latin typeface="+mj-lt"/>
                <a:ea typeface="+mj-ea"/>
                <a:cs typeface="+mj-cs"/>
              </a:rPr>
              <a:t> </a:t>
            </a:r>
            <a:r>
              <a:rPr lang="en-US" sz="3600" kern="1200" dirty="0" err="1">
                <a:solidFill>
                  <a:srgbClr val="3F3F3F"/>
                </a:solidFill>
                <a:latin typeface="+mj-lt"/>
                <a:ea typeface="+mj-ea"/>
                <a:cs typeface="+mj-cs"/>
              </a:rPr>
              <a:t>ven</a:t>
            </a:r>
            <a:r>
              <a:rPr lang="en-US" sz="3600" kern="1200" dirty="0">
                <a:solidFill>
                  <a:srgbClr val="3F3F3F"/>
                </a:solidFill>
                <a:latin typeface="+mj-lt"/>
                <a:ea typeface="+mj-ea"/>
                <a:cs typeface="+mj-cs"/>
              </a:rPr>
              <a:t>     vs.     </a:t>
            </a:r>
            <a:r>
              <a:rPr lang="en-US" sz="3600" kern="1200" dirty="0" err="1">
                <a:solidFill>
                  <a:srgbClr val="3F3F3F"/>
                </a:solidFill>
                <a:latin typeface="+mj-lt"/>
                <a:ea typeface="+mj-ea"/>
                <a:cs typeface="+mj-cs"/>
              </a:rPr>
              <a:t>falsk</a:t>
            </a:r>
            <a:r>
              <a:rPr lang="en-US" sz="3600" kern="1200" dirty="0">
                <a:solidFill>
                  <a:srgbClr val="3F3F3F"/>
                </a:solidFill>
                <a:latin typeface="+mj-lt"/>
                <a:ea typeface="+mj-ea"/>
                <a:cs typeface="+mj-cs"/>
              </a:rPr>
              <a:t> </a:t>
            </a:r>
            <a:r>
              <a:rPr lang="en-US" sz="3600" kern="1200" dirty="0" err="1">
                <a:solidFill>
                  <a:srgbClr val="3F3F3F"/>
                </a:solidFill>
                <a:latin typeface="+mj-lt"/>
                <a:ea typeface="+mj-ea"/>
                <a:cs typeface="+mj-cs"/>
              </a:rPr>
              <a:t>ven</a:t>
            </a:r>
            <a:r>
              <a:rPr lang="en-US" sz="3600" kern="1200" dirty="0">
                <a:solidFill>
                  <a:srgbClr val="3F3F3F"/>
                </a:solidFill>
                <a:latin typeface="+mj-lt"/>
                <a:ea typeface="+mj-ea"/>
                <a:cs typeface="+mj-cs"/>
              </a:rPr>
              <a:t> !</a:t>
            </a:r>
          </a:p>
        </p:txBody>
      </p:sp>
      <p:sp>
        <p:nvSpPr>
          <p:cNvPr id="3" name="Pladsholder til indhold 2">
            <a:extLst>
              <a:ext uri="{FF2B5EF4-FFF2-40B4-BE49-F238E27FC236}">
                <a16:creationId xmlns:a16="http://schemas.microsoft.com/office/drawing/2014/main" id="{F5508011-4BF4-4C47-8735-12824D89D67A}"/>
              </a:ext>
            </a:extLst>
          </p:cNvPr>
          <p:cNvSpPr>
            <a:spLocks noGrp="1"/>
          </p:cNvSpPr>
          <p:nvPr>
            <p:ph idx="1"/>
          </p:nvPr>
        </p:nvSpPr>
        <p:spPr>
          <a:xfrm>
            <a:off x="381740" y="2132018"/>
            <a:ext cx="5548543" cy="3794263"/>
          </a:xfrm>
          <a:ln w="38100">
            <a:solidFill>
              <a:schemeClr val="tx1"/>
            </a:solidFill>
          </a:ln>
        </p:spPr>
        <p:txBody>
          <a:bodyPr vert="horz" lIns="91440" tIns="45720" rIns="91440" bIns="45720" rtlCol="0" anchor="t">
            <a:normAutofit fontScale="92500" lnSpcReduction="10000"/>
          </a:bodyPr>
          <a:lstStyle/>
          <a:p>
            <a:pPr marL="0" indent="0" algn="ctr">
              <a:buNone/>
            </a:pPr>
            <a:r>
              <a:rPr lang="en-US" sz="2400" b="1" dirty="0" err="1">
                <a:solidFill>
                  <a:schemeClr val="tx1"/>
                </a:solidFill>
              </a:rPr>
              <a:t>Ægte</a:t>
            </a:r>
            <a:r>
              <a:rPr lang="en-US" sz="2400" b="1" dirty="0">
                <a:solidFill>
                  <a:schemeClr val="tx1"/>
                </a:solidFill>
              </a:rPr>
              <a:t> </a:t>
            </a:r>
            <a:r>
              <a:rPr lang="en-US" sz="2400" b="1" dirty="0" err="1">
                <a:solidFill>
                  <a:schemeClr val="tx1"/>
                </a:solidFill>
              </a:rPr>
              <a:t>venner</a:t>
            </a:r>
            <a:endParaRPr lang="en-US" sz="2400" b="1" dirty="0">
              <a:solidFill>
                <a:schemeClr val="tx1"/>
              </a:solidFill>
            </a:endParaRPr>
          </a:p>
          <a:p>
            <a:pPr>
              <a:buFont typeface="Arial" panose="020B0604020202020204" pitchFamily="34" charset="0"/>
              <a:buChar char="•"/>
            </a:pPr>
            <a:r>
              <a:rPr lang="en-US" sz="2400" dirty="0" err="1"/>
              <a:t>Kontakter</a:t>
            </a:r>
            <a:r>
              <a:rPr lang="en-US" sz="2400" dirty="0"/>
              <a:t> dig </a:t>
            </a:r>
            <a:r>
              <a:rPr lang="en-US" sz="2400" dirty="0" err="1"/>
              <a:t>fordi</a:t>
            </a:r>
            <a:r>
              <a:rPr lang="en-US" sz="2400" dirty="0"/>
              <a:t> de </a:t>
            </a:r>
            <a:r>
              <a:rPr lang="en-US" sz="2400" dirty="0" err="1"/>
              <a:t>er</a:t>
            </a:r>
            <a:r>
              <a:rPr lang="en-US" sz="2400" dirty="0"/>
              <a:t> </a:t>
            </a:r>
            <a:r>
              <a:rPr lang="en-US" sz="2400" dirty="0" err="1"/>
              <a:t>interesseret</a:t>
            </a:r>
            <a:r>
              <a:rPr lang="en-US" sz="2400" dirty="0"/>
              <a:t> </a:t>
            </a:r>
            <a:r>
              <a:rPr lang="en-US" sz="2400" dirty="0" err="1"/>
              <a:t>i</a:t>
            </a:r>
            <a:r>
              <a:rPr lang="en-US" sz="2400" dirty="0"/>
              <a:t> at </a:t>
            </a:r>
            <a:r>
              <a:rPr lang="en-US" sz="2400" dirty="0" err="1"/>
              <a:t>høre</a:t>
            </a:r>
            <a:r>
              <a:rPr lang="en-US" sz="2400" dirty="0"/>
              <a:t> om dig </a:t>
            </a:r>
            <a:r>
              <a:rPr lang="en-US" sz="2400" dirty="0" err="1"/>
              <a:t>og</a:t>
            </a:r>
            <a:r>
              <a:rPr lang="en-US" sz="2400" dirty="0"/>
              <a:t> </a:t>
            </a:r>
            <a:r>
              <a:rPr lang="en-US" sz="2400" dirty="0" err="1"/>
              <a:t>dit</a:t>
            </a:r>
            <a:r>
              <a:rPr lang="en-US" sz="2400" dirty="0"/>
              <a:t> liv.</a:t>
            </a:r>
          </a:p>
          <a:p>
            <a:pPr>
              <a:buFont typeface="Arial" panose="020B0604020202020204" pitchFamily="34" charset="0"/>
              <a:buChar char="•"/>
            </a:pPr>
            <a:r>
              <a:rPr lang="en-US" sz="2400" dirty="0" err="1"/>
              <a:t>Vil</a:t>
            </a:r>
            <a:r>
              <a:rPr lang="en-US" sz="2400" dirty="0"/>
              <a:t> </a:t>
            </a:r>
            <a:r>
              <a:rPr lang="en-US" sz="2400" dirty="0" err="1"/>
              <a:t>ikke</a:t>
            </a:r>
            <a:r>
              <a:rPr lang="en-US" sz="2400" dirty="0"/>
              <a:t> </a:t>
            </a:r>
            <a:r>
              <a:rPr lang="en-US" sz="2400" dirty="0" err="1"/>
              <a:t>overskride</a:t>
            </a:r>
            <a:r>
              <a:rPr lang="en-US" sz="2400" dirty="0"/>
              <a:t> dine </a:t>
            </a:r>
            <a:r>
              <a:rPr lang="en-US" sz="2400" dirty="0" err="1"/>
              <a:t>grænser</a:t>
            </a:r>
            <a:r>
              <a:rPr lang="en-US" sz="2400" dirty="0"/>
              <a:t>.</a:t>
            </a:r>
          </a:p>
          <a:p>
            <a:pPr>
              <a:buFont typeface="Arial" panose="020B0604020202020204" pitchFamily="34" charset="0"/>
              <a:buChar char="•"/>
            </a:pPr>
            <a:r>
              <a:rPr lang="en-US" sz="2400" dirty="0"/>
              <a:t>Giver </a:t>
            </a:r>
            <a:r>
              <a:rPr lang="en-US" sz="2400" dirty="0" err="1"/>
              <a:t>komplimenter</a:t>
            </a:r>
            <a:r>
              <a:rPr lang="en-US" sz="2400" dirty="0"/>
              <a:t> </a:t>
            </a:r>
            <a:r>
              <a:rPr lang="en-US" sz="2400" dirty="0" err="1"/>
              <a:t>som</a:t>
            </a:r>
            <a:r>
              <a:rPr lang="en-US" sz="2400" dirty="0"/>
              <a:t> de </a:t>
            </a:r>
            <a:r>
              <a:rPr lang="en-US" sz="2400" dirty="0" err="1"/>
              <a:t>mener</a:t>
            </a:r>
            <a:r>
              <a:rPr lang="en-US" sz="2400" dirty="0"/>
              <a:t>.</a:t>
            </a:r>
          </a:p>
          <a:p>
            <a:pPr>
              <a:buFont typeface="Arial" panose="020B0604020202020204" pitchFamily="34" charset="0"/>
              <a:buChar char="•"/>
            </a:pPr>
            <a:r>
              <a:rPr lang="en-US" sz="2400" dirty="0" err="1"/>
              <a:t>Hvis</a:t>
            </a:r>
            <a:r>
              <a:rPr lang="en-US" sz="2400" dirty="0"/>
              <a:t> du </a:t>
            </a:r>
            <a:r>
              <a:rPr lang="en-US" sz="2400" dirty="0" err="1"/>
              <a:t>begår</a:t>
            </a:r>
            <a:r>
              <a:rPr lang="en-US" sz="2400" dirty="0"/>
              <a:t> </a:t>
            </a:r>
            <a:r>
              <a:rPr lang="en-US" sz="2400" dirty="0" err="1"/>
              <a:t>fejl</a:t>
            </a:r>
            <a:r>
              <a:rPr lang="en-US" sz="2400" dirty="0"/>
              <a:t>, </a:t>
            </a:r>
            <a:r>
              <a:rPr lang="en-US" sz="2400" dirty="0" err="1"/>
              <a:t>så</a:t>
            </a:r>
            <a:r>
              <a:rPr lang="en-US" sz="2400" dirty="0"/>
              <a:t> </a:t>
            </a:r>
            <a:r>
              <a:rPr lang="en-US" sz="2400" dirty="0" err="1"/>
              <a:t>bruger</a:t>
            </a:r>
            <a:r>
              <a:rPr lang="en-US" sz="2400" dirty="0"/>
              <a:t> de det </a:t>
            </a:r>
            <a:r>
              <a:rPr lang="en-US" sz="2400" dirty="0" err="1"/>
              <a:t>ikke</a:t>
            </a:r>
            <a:r>
              <a:rPr lang="en-US" sz="2400" dirty="0"/>
              <a:t> mod dig.</a:t>
            </a:r>
          </a:p>
          <a:p>
            <a:pPr>
              <a:buFont typeface="Arial" panose="020B0604020202020204" pitchFamily="34" charset="0"/>
              <a:buChar char="•"/>
            </a:pPr>
            <a:r>
              <a:rPr lang="en-US" sz="2400" dirty="0"/>
              <a:t>Du giver </a:t>
            </a:r>
            <a:r>
              <a:rPr lang="en-US" sz="2400" dirty="0" err="1"/>
              <a:t>og</a:t>
            </a:r>
            <a:r>
              <a:rPr lang="en-US" sz="2400" dirty="0"/>
              <a:t> de giver</a:t>
            </a:r>
          </a:p>
          <a:p>
            <a:endParaRPr lang="en-US" sz="2000" dirty="0"/>
          </a:p>
        </p:txBody>
      </p:sp>
      <p:sp>
        <p:nvSpPr>
          <p:cNvPr id="4" name="Tekstfelt 3">
            <a:extLst>
              <a:ext uri="{FF2B5EF4-FFF2-40B4-BE49-F238E27FC236}">
                <a16:creationId xmlns:a16="http://schemas.microsoft.com/office/drawing/2014/main" id="{97474886-14CF-49C4-936F-309CE5751C43}"/>
              </a:ext>
            </a:extLst>
          </p:cNvPr>
          <p:cNvSpPr txBox="1"/>
          <p:nvPr/>
        </p:nvSpPr>
        <p:spPr>
          <a:xfrm>
            <a:off x="6261718" y="2132018"/>
            <a:ext cx="5616891" cy="3794263"/>
          </a:xfrm>
          <a:prstGeom prst="rect">
            <a:avLst/>
          </a:prstGeom>
          <a:ln w="38100">
            <a:solidFill>
              <a:schemeClr val="tx1"/>
            </a:solidFill>
          </a:ln>
        </p:spPr>
        <p:txBody>
          <a:bodyPr vert="horz" lIns="91440" tIns="45720" rIns="91440" bIns="45720" rtlCol="0" anchor="t">
            <a:normAutofit fontScale="85000" lnSpcReduction="10000"/>
          </a:bodyPr>
          <a:lstStyle/>
          <a:p>
            <a:pPr algn="ctr">
              <a:lnSpc>
                <a:spcPct val="90000"/>
              </a:lnSpc>
              <a:spcAft>
                <a:spcPts val="600"/>
              </a:spcAft>
            </a:pPr>
            <a:r>
              <a:rPr lang="en-US" sz="2400" b="1" dirty="0" err="1"/>
              <a:t>Falske</a:t>
            </a:r>
            <a:r>
              <a:rPr lang="en-US" sz="2400" b="1" dirty="0"/>
              <a:t> </a:t>
            </a:r>
            <a:r>
              <a:rPr lang="en-US" sz="2400" b="1" dirty="0" err="1"/>
              <a:t>venner</a:t>
            </a:r>
            <a:endParaRPr lang="en-US" sz="2400" b="1" dirty="0"/>
          </a:p>
          <a:p>
            <a:pPr marL="342900" indent="-228600">
              <a:lnSpc>
                <a:spcPct val="90000"/>
              </a:lnSpc>
              <a:spcAft>
                <a:spcPts val="600"/>
              </a:spcAft>
              <a:buFont typeface="Arial" panose="020B0604020202020204" pitchFamily="34" charset="0"/>
              <a:buChar char="•"/>
            </a:pPr>
            <a:r>
              <a:rPr lang="en-US" sz="2400" dirty="0" err="1"/>
              <a:t>Kontakter</a:t>
            </a:r>
            <a:r>
              <a:rPr lang="en-US" sz="2400" dirty="0"/>
              <a:t> dig </a:t>
            </a:r>
            <a:r>
              <a:rPr lang="en-US" sz="2400" dirty="0" err="1"/>
              <a:t>fordi</a:t>
            </a:r>
            <a:r>
              <a:rPr lang="en-US" sz="2400" dirty="0"/>
              <a:t> de har </a:t>
            </a:r>
            <a:r>
              <a:rPr lang="en-US" sz="2400" dirty="0" err="1"/>
              <a:t>brug</a:t>
            </a:r>
            <a:r>
              <a:rPr lang="en-US" sz="2400" dirty="0"/>
              <a:t> for </a:t>
            </a:r>
            <a:r>
              <a:rPr lang="en-US" sz="2400" dirty="0" err="1"/>
              <a:t>noget</a:t>
            </a:r>
            <a:r>
              <a:rPr lang="en-US" sz="2400" dirty="0"/>
              <a:t> </a:t>
            </a:r>
            <a:r>
              <a:rPr lang="en-US" sz="2400" dirty="0" err="1"/>
              <a:t>fra</a:t>
            </a:r>
            <a:r>
              <a:rPr lang="en-US" sz="2400" dirty="0"/>
              <a:t> dig. De </a:t>
            </a:r>
            <a:r>
              <a:rPr lang="en-US" sz="2400" dirty="0" err="1"/>
              <a:t>er</a:t>
            </a:r>
            <a:r>
              <a:rPr lang="en-US" sz="2400" dirty="0"/>
              <a:t> </a:t>
            </a:r>
            <a:r>
              <a:rPr lang="en-US" sz="2400" dirty="0" err="1"/>
              <a:t>ikke</a:t>
            </a:r>
            <a:r>
              <a:rPr lang="en-US" sz="2400" dirty="0"/>
              <a:t> </a:t>
            </a:r>
            <a:r>
              <a:rPr lang="en-US" sz="2400" dirty="0" err="1"/>
              <a:t>interesseret</a:t>
            </a:r>
            <a:r>
              <a:rPr lang="en-US" sz="2400" dirty="0"/>
              <a:t> </a:t>
            </a:r>
            <a:r>
              <a:rPr lang="en-US" sz="2400" dirty="0" err="1"/>
              <a:t>i</a:t>
            </a:r>
            <a:r>
              <a:rPr lang="en-US" sz="2400" dirty="0"/>
              <a:t> at </a:t>
            </a:r>
            <a:r>
              <a:rPr lang="en-US" sz="2400" dirty="0" err="1"/>
              <a:t>høre</a:t>
            </a:r>
            <a:r>
              <a:rPr lang="en-US" sz="2400" dirty="0"/>
              <a:t> om din </a:t>
            </a:r>
            <a:r>
              <a:rPr lang="en-US" sz="2400" dirty="0" err="1"/>
              <a:t>verden</a:t>
            </a:r>
            <a:r>
              <a:rPr lang="en-US" sz="2400" dirty="0"/>
              <a:t>.</a:t>
            </a:r>
          </a:p>
          <a:p>
            <a:pPr marL="342900" indent="-228600">
              <a:lnSpc>
                <a:spcPct val="90000"/>
              </a:lnSpc>
              <a:spcAft>
                <a:spcPts val="600"/>
              </a:spcAft>
              <a:buFont typeface="Arial" panose="020B0604020202020204" pitchFamily="34" charset="0"/>
              <a:buChar char="•"/>
            </a:pPr>
            <a:r>
              <a:rPr lang="en-US" sz="2400" dirty="0" err="1"/>
              <a:t>Undgår</a:t>
            </a:r>
            <a:r>
              <a:rPr lang="en-US" sz="2400" dirty="0"/>
              <a:t> </a:t>
            </a:r>
            <a:r>
              <a:rPr lang="en-US" sz="2400" dirty="0" err="1"/>
              <a:t>samtaler</a:t>
            </a:r>
            <a:r>
              <a:rPr lang="en-US" sz="2400" dirty="0"/>
              <a:t> </a:t>
            </a:r>
            <a:r>
              <a:rPr lang="en-US" sz="2400" dirty="0" err="1"/>
              <a:t>som</a:t>
            </a:r>
            <a:r>
              <a:rPr lang="en-US" sz="2400" dirty="0"/>
              <a:t> </a:t>
            </a:r>
            <a:r>
              <a:rPr lang="en-US" sz="2400" dirty="0" err="1"/>
              <a:t>ellers</a:t>
            </a:r>
            <a:r>
              <a:rPr lang="en-US" sz="2400" dirty="0"/>
              <a:t> </a:t>
            </a:r>
            <a:r>
              <a:rPr lang="en-US" sz="2400" dirty="0" err="1"/>
              <a:t>kunne</a:t>
            </a:r>
            <a:r>
              <a:rPr lang="en-US" sz="2400" dirty="0"/>
              <a:t> give mere </a:t>
            </a:r>
            <a:r>
              <a:rPr lang="en-US" sz="2400" dirty="0" err="1"/>
              <a:t>forståelse</a:t>
            </a:r>
            <a:r>
              <a:rPr lang="en-US" sz="2400" dirty="0"/>
              <a:t>, </a:t>
            </a:r>
            <a:r>
              <a:rPr lang="en-US" sz="2400" dirty="0" err="1"/>
              <a:t>dybde</a:t>
            </a:r>
            <a:r>
              <a:rPr lang="en-US" sz="2400" dirty="0"/>
              <a:t> </a:t>
            </a:r>
            <a:r>
              <a:rPr lang="en-US" sz="2400" dirty="0" err="1"/>
              <a:t>og</a:t>
            </a:r>
            <a:r>
              <a:rPr lang="en-US" sz="2400" dirty="0"/>
              <a:t> </a:t>
            </a:r>
            <a:r>
              <a:rPr lang="en-US" sz="2400" dirty="0" err="1"/>
              <a:t>udvikling</a:t>
            </a:r>
            <a:r>
              <a:rPr lang="en-US" sz="2400" dirty="0"/>
              <a:t>.</a:t>
            </a:r>
          </a:p>
          <a:p>
            <a:pPr marL="342900" indent="-228600">
              <a:lnSpc>
                <a:spcPct val="90000"/>
              </a:lnSpc>
              <a:spcAft>
                <a:spcPts val="600"/>
              </a:spcAft>
              <a:buFont typeface="Arial" panose="020B0604020202020204" pitchFamily="34" charset="0"/>
              <a:buChar char="•"/>
            </a:pPr>
            <a:r>
              <a:rPr lang="en-US" altLang="da-DK" sz="2400" dirty="0"/>
              <a:t>De </a:t>
            </a:r>
            <a:r>
              <a:rPr lang="en-US" altLang="da-DK" sz="2400" dirty="0" err="1"/>
              <a:t>kan</a:t>
            </a:r>
            <a:r>
              <a:rPr lang="en-US" altLang="da-DK" sz="2400" dirty="0"/>
              <a:t> </a:t>
            </a:r>
            <a:r>
              <a:rPr lang="en-US" altLang="da-DK" sz="2400" dirty="0" err="1"/>
              <a:t>finde</a:t>
            </a:r>
            <a:r>
              <a:rPr lang="en-US" altLang="da-DK" sz="2400" dirty="0"/>
              <a:t> </a:t>
            </a:r>
            <a:r>
              <a:rPr lang="en-US" altLang="da-DK" sz="2400" dirty="0" err="1"/>
              <a:t>på</a:t>
            </a:r>
            <a:r>
              <a:rPr lang="en-US" altLang="da-DK" sz="2400" dirty="0"/>
              <a:t> at </a:t>
            </a:r>
            <a:r>
              <a:rPr lang="en-US" altLang="da-DK" sz="2400" dirty="0" err="1"/>
              <a:t>bede</a:t>
            </a:r>
            <a:r>
              <a:rPr lang="en-US" altLang="da-DK" sz="2400" dirty="0"/>
              <a:t> dig om </a:t>
            </a:r>
            <a:r>
              <a:rPr lang="en-US" altLang="da-DK" sz="2400" dirty="0" err="1"/>
              <a:t>noget</a:t>
            </a:r>
            <a:r>
              <a:rPr lang="en-US" altLang="da-DK" sz="2400" dirty="0"/>
              <a:t> </a:t>
            </a:r>
            <a:r>
              <a:rPr lang="en-US" altLang="da-DK" sz="2400" dirty="0" err="1"/>
              <a:t>hvor</a:t>
            </a:r>
            <a:r>
              <a:rPr lang="en-US" altLang="da-DK" sz="2400" dirty="0"/>
              <a:t> du </a:t>
            </a:r>
            <a:r>
              <a:rPr lang="en-US" altLang="da-DK" sz="2400" dirty="0" err="1"/>
              <a:t>skal</a:t>
            </a:r>
            <a:r>
              <a:rPr lang="en-US" altLang="da-DK" sz="2400" dirty="0"/>
              <a:t> </a:t>
            </a:r>
            <a:r>
              <a:rPr lang="en-US" altLang="da-DK" sz="2400" dirty="0" err="1"/>
              <a:t>overskride</a:t>
            </a:r>
            <a:r>
              <a:rPr lang="en-US" altLang="da-DK" sz="2400" dirty="0"/>
              <a:t> dine </a:t>
            </a:r>
            <a:r>
              <a:rPr lang="en-US" altLang="da-DK" sz="2400" dirty="0" err="1"/>
              <a:t>personlige</a:t>
            </a:r>
            <a:r>
              <a:rPr lang="en-US" altLang="da-DK" sz="2400" dirty="0"/>
              <a:t> </a:t>
            </a:r>
            <a:r>
              <a:rPr lang="en-US" altLang="da-DK" sz="2400" dirty="0" err="1"/>
              <a:t>grænser</a:t>
            </a:r>
            <a:r>
              <a:rPr lang="en-US" altLang="da-DK" sz="2400" dirty="0"/>
              <a:t>. </a:t>
            </a:r>
            <a:endParaRPr lang="en-US" sz="2400" dirty="0"/>
          </a:p>
          <a:p>
            <a:pPr marL="342900" indent="-228600">
              <a:lnSpc>
                <a:spcPct val="90000"/>
              </a:lnSpc>
              <a:spcAft>
                <a:spcPts val="600"/>
              </a:spcAft>
              <a:buFont typeface="Arial" panose="020B0604020202020204" pitchFamily="34" charset="0"/>
              <a:buChar char="•"/>
            </a:pPr>
            <a:r>
              <a:rPr lang="en-US" sz="2400" dirty="0"/>
              <a:t>De </a:t>
            </a:r>
            <a:r>
              <a:rPr lang="en-US" sz="2400" dirty="0" err="1"/>
              <a:t>kan</a:t>
            </a:r>
            <a:r>
              <a:rPr lang="en-US" sz="2400" dirty="0"/>
              <a:t> </a:t>
            </a:r>
            <a:r>
              <a:rPr lang="en-US" sz="2400" dirty="0" err="1"/>
              <a:t>finde</a:t>
            </a:r>
            <a:r>
              <a:rPr lang="en-US" sz="2400" dirty="0"/>
              <a:t> </a:t>
            </a:r>
            <a:r>
              <a:rPr lang="en-US" sz="2400" dirty="0" err="1"/>
              <a:t>på</a:t>
            </a:r>
            <a:r>
              <a:rPr lang="en-US" sz="2400" dirty="0"/>
              <a:t> at give dig </a:t>
            </a:r>
            <a:r>
              <a:rPr lang="en-US" sz="2400" dirty="0" err="1"/>
              <a:t>komplimenter</a:t>
            </a:r>
            <a:r>
              <a:rPr lang="en-US" sz="2400" dirty="0"/>
              <a:t> de </a:t>
            </a:r>
            <a:r>
              <a:rPr lang="en-US" sz="2400" dirty="0" err="1"/>
              <a:t>ikke</a:t>
            </a:r>
            <a:r>
              <a:rPr lang="en-US" sz="2400" dirty="0"/>
              <a:t> </a:t>
            </a:r>
            <a:r>
              <a:rPr lang="en-US" sz="2400" dirty="0" err="1"/>
              <a:t>mener</a:t>
            </a:r>
            <a:r>
              <a:rPr lang="en-US" sz="2400" dirty="0"/>
              <a:t>.</a:t>
            </a:r>
          </a:p>
          <a:p>
            <a:pPr marL="342900" indent="-228600">
              <a:lnSpc>
                <a:spcPct val="90000"/>
              </a:lnSpc>
              <a:spcAft>
                <a:spcPts val="600"/>
              </a:spcAft>
              <a:buFont typeface="Arial" panose="020B0604020202020204" pitchFamily="34" charset="0"/>
              <a:buChar char="•"/>
            </a:pPr>
            <a:r>
              <a:rPr lang="en-US" sz="2400" dirty="0"/>
              <a:t>De </a:t>
            </a:r>
            <a:r>
              <a:rPr lang="en-US" sz="2400" dirty="0" err="1"/>
              <a:t>kan</a:t>
            </a:r>
            <a:r>
              <a:rPr lang="en-US" sz="2400" dirty="0"/>
              <a:t> </a:t>
            </a:r>
            <a:r>
              <a:rPr lang="en-US" sz="2400" dirty="0" err="1"/>
              <a:t>finde</a:t>
            </a:r>
            <a:r>
              <a:rPr lang="en-US" sz="2400" dirty="0"/>
              <a:t> </a:t>
            </a:r>
            <a:r>
              <a:rPr lang="en-US" sz="2400" dirty="0" err="1"/>
              <a:t>på</a:t>
            </a:r>
            <a:r>
              <a:rPr lang="en-US" sz="2400" dirty="0"/>
              <a:t> at </a:t>
            </a:r>
            <a:r>
              <a:rPr lang="en-US" sz="2400" dirty="0" err="1"/>
              <a:t>bruge</a:t>
            </a:r>
            <a:r>
              <a:rPr lang="en-US" sz="2400" dirty="0"/>
              <a:t> de </a:t>
            </a:r>
            <a:r>
              <a:rPr lang="en-US" sz="2400" dirty="0" err="1"/>
              <a:t>fejl</a:t>
            </a:r>
            <a:r>
              <a:rPr lang="en-US" sz="2400" dirty="0"/>
              <a:t> du </a:t>
            </a:r>
            <a:r>
              <a:rPr lang="en-US" sz="2400" dirty="0" err="1"/>
              <a:t>begår</a:t>
            </a:r>
            <a:r>
              <a:rPr lang="en-US" sz="2400" dirty="0"/>
              <a:t> </a:t>
            </a:r>
            <a:r>
              <a:rPr lang="en-US" sz="2400" dirty="0" err="1"/>
              <a:t>imod</a:t>
            </a:r>
            <a:r>
              <a:rPr lang="en-US" sz="2400" dirty="0"/>
              <a:t> dig.</a:t>
            </a:r>
          </a:p>
          <a:p>
            <a:pPr marL="342900" indent="-228600">
              <a:lnSpc>
                <a:spcPct val="90000"/>
              </a:lnSpc>
              <a:spcAft>
                <a:spcPts val="600"/>
              </a:spcAft>
              <a:buFont typeface="Arial" panose="020B0604020202020204" pitchFamily="34" charset="0"/>
              <a:buChar char="•"/>
            </a:pPr>
            <a:r>
              <a:rPr lang="en-US" sz="2400" dirty="0" err="1"/>
              <a:t>Tager</a:t>
            </a:r>
            <a:r>
              <a:rPr lang="en-US" sz="2400" dirty="0"/>
              <a:t> </a:t>
            </a:r>
            <a:r>
              <a:rPr lang="en-US" sz="2400" dirty="0" err="1"/>
              <a:t>uden</a:t>
            </a:r>
            <a:r>
              <a:rPr lang="en-US" sz="2400" dirty="0"/>
              <a:t> at give!</a:t>
            </a:r>
          </a:p>
        </p:txBody>
      </p:sp>
    </p:spTree>
    <p:extLst>
      <p:ext uri="{BB962C8B-B14F-4D97-AF65-F5344CB8AC3E}">
        <p14:creationId xmlns:p14="http://schemas.microsoft.com/office/powerpoint/2010/main" val="3614478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RetrospectVTI">
  <a:themeElements>
    <a:clrScheme name="AnalogousFromRegularSeedLeftStep">
      <a:dk1>
        <a:srgbClr val="000000"/>
      </a:dk1>
      <a:lt1>
        <a:srgbClr val="FFFFFF"/>
      </a:lt1>
      <a:dk2>
        <a:srgbClr val="243241"/>
      </a:dk2>
      <a:lt2>
        <a:srgbClr val="E2E4E8"/>
      </a:lt2>
      <a:accent1>
        <a:srgbClr val="CC9924"/>
      </a:accent1>
      <a:accent2>
        <a:srgbClr val="D54C17"/>
      </a:accent2>
      <a:accent3>
        <a:srgbClr val="E72943"/>
      </a:accent3>
      <a:accent4>
        <a:srgbClr val="D51781"/>
      </a:accent4>
      <a:accent5>
        <a:srgbClr val="E729E2"/>
      </a:accent5>
      <a:accent6>
        <a:srgbClr val="8C19D5"/>
      </a:accent6>
      <a:hlink>
        <a:srgbClr val="5779C7"/>
      </a:hlink>
      <a:folHlink>
        <a:srgbClr val="7F7F7F"/>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31</TotalTime>
  <Words>2051</Words>
  <Application>Microsoft Office PowerPoint</Application>
  <PresentationFormat>Widescreen</PresentationFormat>
  <Paragraphs>274</Paragraphs>
  <Slides>37</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37</vt:i4>
      </vt:variant>
    </vt:vector>
  </HeadingPairs>
  <TitlesOfParts>
    <vt:vector size="43" baseType="lpstr">
      <vt:lpstr>Arial</vt:lpstr>
      <vt:lpstr>Avenir Next LT Pro</vt:lpstr>
      <vt:lpstr>Avenir Next LT Pro Light</vt:lpstr>
      <vt:lpstr>Calibri</vt:lpstr>
      <vt:lpstr>Wingdings</vt:lpstr>
      <vt:lpstr>RetrospectVTI</vt:lpstr>
      <vt:lpstr>Powerautisten</vt:lpstr>
      <vt:lpstr>Dette foredrag</vt:lpstr>
      <vt:lpstr>Kort om mig selv</vt:lpstr>
      <vt:lpstr>Min historie</vt:lpstr>
      <vt:lpstr>Strategier og gode råd</vt:lpstr>
      <vt:lpstr>Om venskab</vt:lpstr>
      <vt:lpstr>Venner eller ikke venner? (den her oversigt ville jeg gerne have haft for 25-30 år siden)</vt:lpstr>
      <vt:lpstr>Fjender!</vt:lpstr>
      <vt:lpstr>Ægte ven     vs.     falsk ven !</vt:lpstr>
      <vt:lpstr>Sociale lifehacks</vt:lpstr>
      <vt:lpstr>Sociale situationer</vt:lpstr>
      <vt:lpstr>‘HV’ rutine (åbne spørgsmål)  og fokus på uddybning</vt:lpstr>
      <vt:lpstr>Obs! Samtalen bør foregå på en naturlig måde, frem og tilbage ”Ping-pong”. Undgå at ”bombardere den anden med spørgsmål” som en robot. Men hele tiden hav i baghovedet at man kan stille uddybende spørgsmål så samtalen ikke dør ud.</vt:lpstr>
      <vt:lpstr>Relationship mapping</vt:lpstr>
      <vt:lpstr>Kropssprog</vt:lpstr>
      <vt:lpstr>Kropssprog</vt:lpstr>
      <vt:lpstr>Fødderne + benene</vt:lpstr>
      <vt:lpstr>Interesse eller ingen interesse?</vt:lpstr>
      <vt:lpstr>Er de uærlige?</vt:lpstr>
      <vt:lpstr>Læs selv videre </vt:lpstr>
      <vt:lpstr>Assertion </vt:lpstr>
      <vt:lpstr>PowerPoint-præsentation</vt:lpstr>
      <vt:lpstr>ABC</vt:lpstr>
      <vt:lpstr>Kan du ændre andres adfærd?</vt:lpstr>
      <vt:lpstr>8 råd der er gode i NT-land </vt:lpstr>
      <vt:lpstr>Fra venskab i udvikling til tættere venskab (og med tiden måske meget nære venner).</vt:lpstr>
      <vt:lpstr>Nogle flere gode råd</vt:lpstr>
      <vt:lpstr>Særinteressen</vt:lpstr>
      <vt:lpstr>Hvilke funktioner har Særinteressen?</vt:lpstr>
      <vt:lpstr>Særinteressen</vt:lpstr>
      <vt:lpstr>1/3 del mantraet</vt:lpstr>
      <vt:lpstr>Timing is everything</vt:lpstr>
      <vt:lpstr>Spørgsmål</vt:lpstr>
      <vt:lpstr>Kontaktinfo</vt:lpstr>
      <vt:lpstr>Hvad betyder det?</vt:lpstr>
      <vt:lpstr>Udvidet assertion </vt:lpstr>
      <vt:lpstr>4 vigtige læringer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Powerautisten</dc:title>
  <dc:creator>Ole Rauff</dc:creator>
  <cp:lastModifiedBy>Ole Rauff</cp:lastModifiedBy>
  <cp:revision>1</cp:revision>
  <dcterms:created xsi:type="dcterms:W3CDTF">2020-09-14T08:02:48Z</dcterms:created>
  <dcterms:modified xsi:type="dcterms:W3CDTF">2020-09-14T08:34:16Z</dcterms:modified>
</cp:coreProperties>
</file>